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9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57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8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97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8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04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53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83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5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53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99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831273" y="5661247"/>
            <a:ext cx="7481454" cy="1008113"/>
          </a:xfrm>
          <a:prstGeom prst="roundRect">
            <a:avLst/>
          </a:prstGeom>
          <a:gradFill>
            <a:gsLst>
              <a:gs pos="0">
                <a:schemeClr val="bg1"/>
              </a:gs>
              <a:gs pos="42000">
                <a:schemeClr val="accent3">
                  <a:lumMod val="40000"/>
                  <a:lumOff val="60000"/>
                </a:schemeClr>
              </a:gs>
            </a:gsLst>
            <a:lin ang="5400000" scaled="0"/>
          </a:gradFill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7700" y="3621930"/>
            <a:ext cx="40305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日臨技大学医学部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宮島　次郎</a:t>
            </a:r>
            <a:endParaRPr lang="en-US" altLang="zh-CN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33564" y="5661247"/>
            <a:ext cx="6478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利益相反の有無　：　有</a:t>
            </a:r>
            <a:endParaRPr lang="en-US" altLang="zh-CN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9512" y="2095981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検査における・・・・・・・・</a:t>
            </a:r>
            <a:endParaRPr lang="en-US" altLang="zh-CN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3197" y="6021288"/>
            <a:ext cx="7479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この演題に関連し、開示すべき</a:t>
            </a:r>
            <a:r>
              <a:rPr lang="en-US" altLang="ja-JP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関係にある企業名</a:t>
            </a:r>
            <a:endParaRPr lang="en-US" altLang="ja-JP" sz="14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XXX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株式会社、○○株式会社</a:t>
            </a:r>
            <a:endParaRPr lang="en-US" altLang="zh-CN" sz="14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5373217"/>
            <a:ext cx="91440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3CD36D9B-94C1-4069-A845-AEDC947C1EA9}"/>
              </a:ext>
            </a:extLst>
          </p:cNvPr>
          <p:cNvSpPr txBox="1"/>
          <p:nvPr/>
        </p:nvSpPr>
        <p:spPr>
          <a:xfrm>
            <a:off x="3203848" y="226531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71</a:t>
            </a:r>
            <a:r>
              <a:rPr lang="zh-CN" altLang="en-US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日本医学検査学会</a:t>
            </a: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354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46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Tanaka Chu</cp:lastModifiedBy>
  <cp:revision>13</cp:revision>
  <dcterms:created xsi:type="dcterms:W3CDTF">2015-08-24T04:42:46Z</dcterms:created>
  <dcterms:modified xsi:type="dcterms:W3CDTF">2021-09-10T02:38:28Z</dcterms:modified>
</cp:coreProperties>
</file>