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2017/3/17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994" y="2453423"/>
            <a:ext cx="8230139" cy="3974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</a:t>
            </a:r>
            <a:r>
              <a:rPr lang="ja-JP" altLang="en-US" sz="3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ある企業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・組織および団体等は次の通りです。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①役員・顧問：Ａ社</a:t>
            </a:r>
            <a:r>
              <a:rPr lang="ja-JP" altLang="en-US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、②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株保有・利益：Ｂ出版会社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</a:t>
            </a:r>
            <a:r>
              <a:rPr lang="ja-JP" altLang="en-US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講演料：Ｄ社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2" y="228647"/>
            <a:ext cx="8557145" cy="1886756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日本看護管理学会</a:t>
            </a:r>
            <a: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Japan Academy of Nursing </a:t>
            </a:r>
            <a:r>
              <a:rPr lang="en-US" altLang="ja-JP" sz="2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Adminisrtation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and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Policies (JANAP)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ゴシック</vt:lpstr>
      <vt:lpstr>游ゴシック</vt:lpstr>
      <vt:lpstr>游ゴシック Light</vt:lpstr>
      <vt:lpstr>Arial</vt:lpstr>
      <vt:lpstr>Office テーマ</vt:lpstr>
      <vt:lpstr>一般社団法人日本看護管理学会 利益相反開示 Japan Academy of Nursing Adminisrtation and Policies (JANAP)  COI（Conflict of Interest）Disclosure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mayumi_takayama</cp:lastModifiedBy>
  <cp:revision>15</cp:revision>
  <dcterms:created xsi:type="dcterms:W3CDTF">2017-02-27T00:00:19Z</dcterms:created>
  <dcterms:modified xsi:type="dcterms:W3CDTF">2017-03-17T06:14:12Z</dcterms:modified>
</cp:coreProperties>
</file>