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58097" autoAdjust="0"/>
  </p:normalViewPr>
  <p:slideViewPr>
    <p:cSldViewPr snapToGrid="0">
      <p:cViewPr varScale="1">
        <p:scale>
          <a:sx n="42" d="100"/>
          <a:sy n="42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03844-6755-4E51-955A-B3FB67585F8E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D555D-E122-46C3-A678-874852BEB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493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D555D-E122-46C3-A678-874852BEB8B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966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544-1760-4E7B-803E-5F548AAD688F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E137-196B-4D65-9A91-0E46B00DF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30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544-1760-4E7B-803E-5F548AAD688F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E137-196B-4D65-9A91-0E46B00DF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6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544-1760-4E7B-803E-5F548AAD688F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E137-196B-4D65-9A91-0E46B00DF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77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544-1760-4E7B-803E-5F548AAD688F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E137-196B-4D65-9A91-0E46B00DF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52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544-1760-4E7B-803E-5F548AAD688F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E137-196B-4D65-9A91-0E46B00DF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817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544-1760-4E7B-803E-5F548AAD688F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E137-196B-4D65-9A91-0E46B00DF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93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544-1760-4E7B-803E-5F548AAD688F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E137-196B-4D65-9A91-0E46B00DF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06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544-1760-4E7B-803E-5F548AAD688F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E137-196B-4D65-9A91-0E46B00DF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568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544-1760-4E7B-803E-5F548AAD688F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E137-196B-4D65-9A91-0E46B00DF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533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544-1760-4E7B-803E-5F548AAD688F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E137-196B-4D65-9A91-0E46B00DF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959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544-1760-4E7B-803E-5F548AAD688F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E137-196B-4D65-9A91-0E46B00DF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32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BB544-1760-4E7B-803E-5F548AAD688F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0E137-196B-4D65-9A91-0E46B00DF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47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2500" y="389744"/>
            <a:ext cx="7886700" cy="1547798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口頭発表時、開示すべき</a:t>
            </a:r>
            <a:r>
              <a:rPr kumimoji="1" lang="en-US" altLang="ja-JP" sz="2800" dirty="0" smtClean="0"/>
              <a:t>COI</a:t>
            </a:r>
            <a:r>
              <a:rPr kumimoji="1" lang="ja-JP" altLang="en-US" sz="2800" dirty="0" smtClean="0"/>
              <a:t>がない場合、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ja-JP" altLang="en-US" sz="2800" dirty="0" smtClean="0"/>
              <a:t>以下のテキストをプレゼンテーションの冒頭の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ja-JP" altLang="en-US" sz="2800" dirty="0" smtClean="0"/>
              <a:t>スライドに入れてください。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41743" y="3687580"/>
            <a:ext cx="6348213" cy="9294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None/>
            </a:pPr>
            <a:endParaRPr lang="en-US" altLang="ja-JP" sz="10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ja-JP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</a:t>
            </a: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発表内容に関連し、発表者らに開示すべき</a:t>
            </a: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ja-J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</a:t>
            </a:r>
            <a:r>
              <a:rPr lang="ja-JP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。</a:t>
            </a:r>
            <a:endParaRPr lang="en-US" altLang="ja-JP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None/>
            </a:pP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23132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94479" y="2353456"/>
            <a:ext cx="7899815" cy="325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altLang="ja-JP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開示</a:t>
            </a:r>
            <a:endParaRPr lang="en-US" altLang="ja-JP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12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過去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年間において、演題発表内容に関連し、筆頭および共同発表者が開示すべき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関係にある企業などは以下の通りです。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120000"/>
              </a:lnSpc>
              <a:buNone/>
            </a:pP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  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1. 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役員，顧問職 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2. 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株の保有 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3. 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特許権使用料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4. 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講演料 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5. 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原稿料 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6. 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研究費 </a:t>
            </a:r>
          </a:p>
          <a:p>
            <a:pPr>
              <a:lnSpc>
                <a:spcPct val="80000"/>
              </a:lnSpc>
              <a:buNone/>
            </a:pPr>
            <a:r>
              <a:rPr kumimoji="1" lang="ja-JP" altLang="en-US" dirty="0">
                <a:solidFill>
                  <a:srgbClr val="FF0000"/>
                </a:solidFill>
              </a:rPr>
              <a:t>　　（</a:t>
            </a:r>
            <a:r>
              <a:rPr kumimoji="1" lang="en-US" altLang="ja-JP" dirty="0">
                <a:solidFill>
                  <a:srgbClr val="FF0000"/>
                </a:solidFill>
              </a:rPr>
              <a:t>※</a:t>
            </a:r>
            <a:r>
              <a:rPr kumimoji="1" lang="ja-JP" altLang="en-US" dirty="0">
                <a:solidFill>
                  <a:srgbClr val="FF0000"/>
                </a:solidFill>
              </a:rPr>
              <a:t>上記例示）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572500" y="194874"/>
            <a:ext cx="7886700" cy="15477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/>
              <a:t>口頭発表時、開示すべき</a:t>
            </a:r>
            <a:r>
              <a:rPr lang="en-US" altLang="ja-JP" sz="2800" dirty="0"/>
              <a:t>COI</a:t>
            </a:r>
            <a:r>
              <a:rPr lang="ja-JP" altLang="en-US" sz="2800" dirty="0"/>
              <a:t>がある場合</a:t>
            </a:r>
            <a:r>
              <a:rPr lang="ja-JP" altLang="en-US" sz="2800" dirty="0" smtClean="0"/>
              <a:t>、</a:t>
            </a:r>
            <a:endParaRPr lang="en-US" altLang="ja-JP" sz="2800" dirty="0" smtClean="0"/>
          </a:p>
          <a:p>
            <a:r>
              <a:rPr lang="ja-JP" altLang="en-US" sz="2800" dirty="0" smtClean="0"/>
              <a:t>以下</a:t>
            </a:r>
            <a:r>
              <a:rPr lang="ja-JP" altLang="en-US" sz="2800" dirty="0"/>
              <a:t>の内容をプレゼンテーションに含めてください。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01004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93</Words>
  <Application>Microsoft Office PowerPoint</Application>
  <PresentationFormat>画面に合わせる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口頭発表時、開示すべきCOIがない場合、 以下のテキストをプレゼンテーションの冒頭の スライドに入れてください。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口頭発表時、開示すべきCOIがない時、以下の内容をプレゼンテーションに入れてください。</dc:title>
  <dc:creator>iwasakikaori</dc:creator>
  <cp:lastModifiedBy>jin_kimura</cp:lastModifiedBy>
  <cp:revision>5</cp:revision>
  <dcterms:created xsi:type="dcterms:W3CDTF">2018-11-07T05:17:35Z</dcterms:created>
  <dcterms:modified xsi:type="dcterms:W3CDTF">2018-11-07T07:40:45Z</dcterms:modified>
</cp:coreProperties>
</file>