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78" d="100"/>
          <a:sy n="178" d="100"/>
        </p:scale>
        <p:origin x="-352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42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8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0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0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81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12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29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00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6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EE2BA-00C8-5C47-9309-817247CA14CC}" type="datetimeFigureOut">
              <a:rPr kumimoji="1" lang="ja-JP" altLang="en-US" smtClean="0"/>
              <a:t>22/02/03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25000">
                <a:schemeClr val="bg1"/>
              </a:gs>
              <a:gs pos="49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036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headnew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479"/>
          <a:stretch/>
        </p:blipFill>
        <p:spPr>
          <a:xfrm>
            <a:off x="476270" y="206588"/>
            <a:ext cx="613828" cy="62198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090098" y="206588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日本小児科医会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3066" y="962286"/>
            <a:ext cx="70178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COI</a:t>
            </a:r>
            <a:r>
              <a:rPr kumimoji="1" lang="ja-JP" altLang="en-US" sz="3200" dirty="0" smtClean="0"/>
              <a:t>（</a:t>
            </a:r>
            <a:r>
              <a:rPr kumimoji="1" lang="en-US" altLang="ja-JP" sz="3200" dirty="0" smtClean="0"/>
              <a:t>Conflict Of Interest</a:t>
            </a:r>
            <a:r>
              <a:rPr kumimoji="1" lang="ja-JP" altLang="en-US" sz="3200" dirty="0" smtClean="0"/>
              <a:t>：利益相反）開示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94160" y="2124961"/>
            <a:ext cx="43556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 dirty="0" smtClean="0"/>
              <a:t>発表者代表：</a:t>
            </a:r>
            <a:r>
              <a:rPr kumimoji="1" lang="en-US" altLang="ja-JP" sz="3200" u="sng" dirty="0" smtClean="0"/>
              <a:t>◯</a:t>
            </a:r>
            <a:r>
              <a:rPr lang="en-US" altLang="ja-JP" sz="3200" u="sng" dirty="0" smtClean="0"/>
              <a:t>◯</a:t>
            </a:r>
            <a:r>
              <a:rPr lang="ja-JP" altLang="en-US" sz="3200" u="sng" dirty="0" smtClean="0"/>
              <a:t>　</a:t>
            </a:r>
            <a:r>
              <a:rPr lang="en-US" altLang="ja-JP" sz="3200" u="sng" dirty="0" smtClean="0"/>
              <a:t>◯</a:t>
            </a:r>
            <a:r>
              <a:rPr lang="en-US" altLang="ja-JP" sz="3200" u="sng" dirty="0"/>
              <a:t>◯</a:t>
            </a:r>
            <a:endParaRPr kumimoji="1" lang="ja-JP" altLang="en-US" sz="3200" u="sng" dirty="0"/>
          </a:p>
        </p:txBody>
      </p:sp>
      <p:sp>
        <p:nvSpPr>
          <p:cNvPr id="9" name="正方形/長方形 8"/>
          <p:cNvSpPr/>
          <p:nvPr/>
        </p:nvSpPr>
        <p:spPr>
          <a:xfrm>
            <a:off x="929015" y="3440473"/>
            <a:ext cx="728596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 smtClean="0"/>
              <a:t>利益相反に関する開示事項はありません</a:t>
            </a:r>
            <a:endParaRPr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92856" y="5690424"/>
            <a:ext cx="1958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令和４年</a:t>
            </a:r>
            <a:r>
              <a:rPr kumimoji="1" lang="en-US" altLang="ja-JP" dirty="0" smtClean="0"/>
              <a:t>◯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◯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924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headnew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479"/>
          <a:stretch/>
        </p:blipFill>
        <p:spPr>
          <a:xfrm>
            <a:off x="476270" y="206588"/>
            <a:ext cx="613828" cy="62198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090098" y="206588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日本小児科医会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3066" y="962286"/>
            <a:ext cx="70178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COI</a:t>
            </a:r>
            <a:r>
              <a:rPr kumimoji="1" lang="ja-JP" altLang="en-US" sz="3200" dirty="0" smtClean="0"/>
              <a:t>（</a:t>
            </a:r>
            <a:r>
              <a:rPr kumimoji="1" lang="en-US" altLang="ja-JP" sz="3200" dirty="0" smtClean="0"/>
              <a:t>Conflict Of Interest</a:t>
            </a:r>
            <a:r>
              <a:rPr kumimoji="1" lang="ja-JP" altLang="en-US" sz="3200" dirty="0" smtClean="0"/>
              <a:t>：利益相反）開示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94160" y="2124961"/>
            <a:ext cx="43556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 dirty="0" smtClean="0"/>
              <a:t>発表者代表：</a:t>
            </a:r>
            <a:r>
              <a:rPr kumimoji="1" lang="en-US" altLang="ja-JP" sz="3200" u="sng" dirty="0" smtClean="0"/>
              <a:t>◯</a:t>
            </a:r>
            <a:r>
              <a:rPr lang="en-US" altLang="ja-JP" sz="3200" u="sng" dirty="0" smtClean="0"/>
              <a:t>◯</a:t>
            </a:r>
            <a:r>
              <a:rPr lang="ja-JP" altLang="en-US" sz="3200" u="sng" dirty="0" smtClean="0"/>
              <a:t>　</a:t>
            </a:r>
            <a:r>
              <a:rPr lang="en-US" altLang="ja-JP" sz="3200" u="sng" dirty="0" smtClean="0"/>
              <a:t>◯</a:t>
            </a:r>
            <a:r>
              <a:rPr lang="en-US" altLang="ja-JP" sz="3200" u="sng" dirty="0"/>
              <a:t>◯</a:t>
            </a:r>
            <a:endParaRPr kumimoji="1" lang="ja-JP" altLang="en-US" sz="3200" u="sng" dirty="0"/>
          </a:p>
        </p:txBody>
      </p:sp>
      <p:sp>
        <p:nvSpPr>
          <p:cNvPr id="9" name="正方形/長方形 8"/>
          <p:cNvSpPr/>
          <p:nvPr/>
        </p:nvSpPr>
        <p:spPr>
          <a:xfrm>
            <a:off x="2508579" y="3440473"/>
            <a:ext cx="412685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200" dirty="0" smtClean="0"/>
              <a:t>(</a:t>
            </a:r>
            <a:r>
              <a:rPr lang="ja-JP" altLang="en-US" sz="3200" smtClean="0"/>
              <a:t>該当企業名のみ表示</a:t>
            </a:r>
            <a:r>
              <a:rPr lang="en-US" altLang="ja-JP" sz="3200" smtClean="0"/>
              <a:t>)</a:t>
            </a:r>
            <a:endParaRPr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92856" y="5690424"/>
            <a:ext cx="1958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令和４年</a:t>
            </a:r>
            <a:r>
              <a:rPr kumimoji="1" lang="en-US" altLang="ja-JP" dirty="0" smtClean="0"/>
              <a:t>◯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◯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1444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60</Words>
  <Application>Microsoft Macintosh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Company>Wfamp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 moroto</dc:creator>
  <cp:lastModifiedBy>kondo moroto</cp:lastModifiedBy>
  <cp:revision>3</cp:revision>
  <dcterms:created xsi:type="dcterms:W3CDTF">2022-02-03T03:21:18Z</dcterms:created>
  <dcterms:modified xsi:type="dcterms:W3CDTF">2022-02-03T04:04:54Z</dcterms:modified>
</cp:coreProperties>
</file>