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2C2D-CDAE-4CAA-8ABD-AC2E53A79338}" type="datetimeFigureOut">
              <a:rPr kumimoji="1" lang="ja-JP" altLang="en-US" smtClean="0"/>
              <a:pPr/>
              <a:t>2016/2/1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9DD0-632C-4A16-8350-59B354D3EB2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116632"/>
            <a:ext cx="5472608" cy="6408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67544" y="260648"/>
            <a:ext cx="504056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提示すべきＣＯＩがない状態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第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38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回生物学的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精神医学会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59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回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日本神経化学会大会　合同年会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筆頭発表者のＣＯＩ開示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演題発表に関連し、開示すべきＣＯＩ関係にある企業・団体等はありません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67544" y="2204864"/>
            <a:ext cx="504056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提示すべきＣＯＩ</a:t>
            </a:r>
            <a:r>
              <a:rPr lang="ja-JP" altLang="en-US" dirty="0" smtClean="0">
                <a:solidFill>
                  <a:srgbClr val="FF0000"/>
                </a:solidFill>
              </a:rPr>
              <a:t>がある状態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第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38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回生物学的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精神医学会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第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59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回</a:t>
            </a:r>
            <a:r>
              <a:rPr lang="ja-JP" altLang="en-US" sz="1600" b="1" dirty="0">
                <a:solidFill>
                  <a:schemeClr val="tx1"/>
                </a:solidFill>
              </a:rPr>
              <a:t>日本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神経化学会</a:t>
            </a:r>
            <a:r>
              <a:rPr lang="ja-JP" altLang="en-US" sz="1600" b="1" dirty="0">
                <a:solidFill>
                  <a:schemeClr val="tx1"/>
                </a:solidFill>
              </a:rPr>
              <a:t>大会　合同年会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筆頭発表者のＣＯＩ開示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lang="en-US" altLang="ja-JP" sz="1600" b="1" dirty="0" smtClean="0">
              <a:solidFill>
                <a:srgbClr val="FF0000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演題発表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に関連し、開時すべきＣＯＩ関係にある企業など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①顧問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②株保有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③特許使用料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④講演料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○○製薬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⑤原稿料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⑥受託研究：共同研究費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⑦奨学寄付金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○○製薬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⑧寄付講座所属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あり（○○製薬）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⑨贈答品などの報酬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		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あり（○○製薬）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3" name="爆発 1 12"/>
          <p:cNvSpPr/>
          <p:nvPr/>
        </p:nvSpPr>
        <p:spPr>
          <a:xfrm>
            <a:off x="4211960" y="3717032"/>
            <a:ext cx="1872208" cy="194421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>
                    <a:lumMod val="95000"/>
                  </a:schemeClr>
                </a:solidFill>
              </a:rPr>
              <a:t>該当する内容がある</a:t>
            </a:r>
            <a:r>
              <a:rPr lang="ja-JP" altLang="en-US" sz="1200" b="1">
                <a:solidFill>
                  <a:schemeClr val="bg1">
                    <a:lumMod val="95000"/>
                  </a:schemeClr>
                </a:solidFill>
              </a:rPr>
              <a:t>場合</a:t>
            </a:r>
            <a:r>
              <a:rPr lang="ja-JP" altLang="en-US" sz="1200" b="1" smtClean="0">
                <a:solidFill>
                  <a:schemeClr val="bg1">
                    <a:lumMod val="95000"/>
                  </a:schemeClr>
                </a:solidFill>
              </a:rPr>
              <a:t>のみ掲示示</a:t>
            </a:r>
            <a:r>
              <a:rPr lang="ja-JP" altLang="en-US" sz="1200" b="1" dirty="0">
                <a:solidFill>
                  <a:schemeClr val="bg1">
                    <a:lumMod val="95000"/>
                  </a:schemeClr>
                </a:solidFill>
              </a:rPr>
              <a:t>する</a:t>
            </a:r>
          </a:p>
        </p:txBody>
      </p:sp>
      <p:pic>
        <p:nvPicPr>
          <p:cNvPr id="14" name="図 13" descr="ポスター発表"/>
          <p:cNvPicPr/>
          <p:nvPr/>
        </p:nvPicPr>
        <p:blipFill>
          <a:blip r:embed="rId2" cstate="print"/>
          <a:srcRect l="70297" t="2136"/>
          <a:stretch>
            <a:fillRect/>
          </a:stretch>
        </p:blipFill>
        <p:spPr bwMode="auto">
          <a:xfrm>
            <a:off x="6084168" y="188640"/>
            <a:ext cx="2160239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二等辺三角形 14"/>
          <p:cNvSpPr/>
          <p:nvPr/>
        </p:nvSpPr>
        <p:spPr>
          <a:xfrm rot="5617236">
            <a:off x="6101246" y="4881261"/>
            <a:ext cx="427070" cy="126696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konnai_keisuke</cp:lastModifiedBy>
  <cp:revision>6</cp:revision>
  <dcterms:created xsi:type="dcterms:W3CDTF">2014-04-08T06:38:42Z</dcterms:created>
  <dcterms:modified xsi:type="dcterms:W3CDTF">2016-02-01T00:13:35Z</dcterms:modified>
</cp:coreProperties>
</file>