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2019/4/3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995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41</Words>
  <Application>Microsoft Macintosh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Microsoft Office User</cp:lastModifiedBy>
  <cp:revision>7</cp:revision>
  <dcterms:created xsi:type="dcterms:W3CDTF">2012-09-25T09:04:10Z</dcterms:created>
  <dcterms:modified xsi:type="dcterms:W3CDTF">2019-04-03T02:58:39Z</dcterms:modified>
</cp:coreProperties>
</file>