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25560338" cy="51120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86" userDrawn="1">
          <p15:clr>
            <a:srgbClr val="A4A3A4"/>
          </p15:clr>
        </p15:guide>
        <p15:guide id="2" pos="5344" userDrawn="1">
          <p15:clr>
            <a:srgbClr val="A4A3A4"/>
          </p15:clr>
        </p15:guide>
        <p15:guide id="3" pos="10679" userDrawn="1">
          <p15:clr>
            <a:srgbClr val="A4A3A4"/>
          </p15:clr>
        </p15:guide>
        <p15:guide id="4" orient="horz" pos="7573" userDrawn="1">
          <p15:clr>
            <a:srgbClr val="A4A3A4"/>
          </p15:clr>
        </p15:guide>
        <p15:guide id="5" orient="horz" pos="11361" userDrawn="1">
          <p15:clr>
            <a:srgbClr val="A4A3A4"/>
          </p15:clr>
        </p15:guide>
        <p15:guide id="6" orient="horz" pos="15171" userDrawn="1">
          <p15:clr>
            <a:srgbClr val="A4A3A4"/>
          </p15:clr>
        </p15:guide>
        <p15:guide id="7" orient="horz" pos="18959" userDrawn="1">
          <p15:clr>
            <a:srgbClr val="A4A3A4"/>
          </p15:clr>
        </p15:guide>
        <p15:guide id="8" orient="horz" pos="26556" userDrawn="1">
          <p15:clr>
            <a:srgbClr val="A4A3A4"/>
          </p15:clr>
        </p15:guide>
        <p15:guide id="9" orient="horz" pos="22769" userDrawn="1">
          <p15:clr>
            <a:srgbClr val="A4A3A4"/>
          </p15:clr>
        </p15:guide>
        <p15:guide id="10" orient="horz" pos="3032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208"/>
  </p:normalViewPr>
  <p:slideViewPr>
    <p:cSldViewPr snapToGrid="0" snapToObjects="1">
      <p:cViewPr varScale="1">
        <p:scale>
          <a:sx n="11" d="100"/>
          <a:sy n="11" d="100"/>
        </p:scale>
        <p:origin x="2237" y="91"/>
      </p:cViewPr>
      <p:guideLst>
        <p:guide orient="horz" pos="3786"/>
        <p:guide pos="5344"/>
        <p:guide pos="10679"/>
        <p:guide orient="horz" pos="7573"/>
        <p:guide orient="horz" pos="11361"/>
        <p:guide orient="horz" pos="15171"/>
        <p:guide orient="horz" pos="18959"/>
        <p:guide orient="horz" pos="26556"/>
        <p:guide orient="horz" pos="22769"/>
        <p:guide orient="horz" pos="303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7026" y="8366281"/>
            <a:ext cx="21726287" cy="17797568"/>
          </a:xfrm>
        </p:spPr>
        <p:txBody>
          <a:bodyPr anchor="b"/>
          <a:lstStyle>
            <a:lvl1pPr algn="ctr">
              <a:defRPr sz="1677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5042" y="26850192"/>
            <a:ext cx="19170254" cy="12342326"/>
          </a:xfrm>
        </p:spPr>
        <p:txBody>
          <a:bodyPr/>
          <a:lstStyle>
            <a:lvl1pPr marL="0" indent="0" algn="ctr">
              <a:buNone/>
              <a:defRPr sz="6709"/>
            </a:lvl1pPr>
            <a:lvl2pPr marL="1278011" indent="0" algn="ctr">
              <a:buNone/>
              <a:defRPr sz="5591"/>
            </a:lvl2pPr>
            <a:lvl3pPr marL="2556022" indent="0" algn="ctr">
              <a:buNone/>
              <a:defRPr sz="5032"/>
            </a:lvl3pPr>
            <a:lvl4pPr marL="3834033" indent="0" algn="ctr">
              <a:buNone/>
              <a:defRPr sz="4472"/>
            </a:lvl4pPr>
            <a:lvl5pPr marL="5112045" indent="0" algn="ctr">
              <a:buNone/>
              <a:defRPr sz="4472"/>
            </a:lvl5pPr>
            <a:lvl6pPr marL="6390056" indent="0" algn="ctr">
              <a:buNone/>
              <a:defRPr sz="4472"/>
            </a:lvl6pPr>
            <a:lvl7pPr marL="7668067" indent="0" algn="ctr">
              <a:buNone/>
              <a:defRPr sz="4472"/>
            </a:lvl7pPr>
            <a:lvl8pPr marL="8946078" indent="0" algn="ctr">
              <a:buNone/>
              <a:defRPr sz="4472"/>
            </a:lvl8pPr>
            <a:lvl9pPr marL="10224089" indent="0" algn="ctr">
              <a:buNone/>
              <a:defRPr sz="4472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8584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48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91618" y="2721703"/>
            <a:ext cx="5511448" cy="433224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7275" y="2721703"/>
            <a:ext cx="16214839" cy="433224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925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2001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3962" y="12744683"/>
            <a:ext cx="22045792" cy="21264777"/>
          </a:xfrm>
        </p:spPr>
        <p:txBody>
          <a:bodyPr anchor="b"/>
          <a:lstStyle>
            <a:lvl1pPr>
              <a:defRPr sz="1677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43962" y="34210633"/>
            <a:ext cx="22045792" cy="11182644"/>
          </a:xfrm>
        </p:spPr>
        <p:txBody>
          <a:bodyPr/>
          <a:lstStyle>
            <a:lvl1pPr marL="0" indent="0">
              <a:buNone/>
              <a:defRPr sz="6709">
                <a:solidFill>
                  <a:schemeClr val="tx1"/>
                </a:solidFill>
              </a:defRPr>
            </a:lvl1pPr>
            <a:lvl2pPr marL="1278011" indent="0">
              <a:buNone/>
              <a:defRPr sz="5591">
                <a:solidFill>
                  <a:schemeClr val="tx1">
                    <a:tint val="75000"/>
                  </a:schemeClr>
                </a:solidFill>
              </a:defRPr>
            </a:lvl2pPr>
            <a:lvl3pPr marL="2556022" indent="0">
              <a:buNone/>
              <a:defRPr sz="5032">
                <a:solidFill>
                  <a:schemeClr val="tx1">
                    <a:tint val="75000"/>
                  </a:schemeClr>
                </a:solidFill>
              </a:defRPr>
            </a:lvl3pPr>
            <a:lvl4pPr marL="3834033" indent="0">
              <a:buNone/>
              <a:defRPr sz="4472">
                <a:solidFill>
                  <a:schemeClr val="tx1">
                    <a:tint val="75000"/>
                  </a:schemeClr>
                </a:solidFill>
              </a:defRPr>
            </a:lvl4pPr>
            <a:lvl5pPr marL="5112045" indent="0">
              <a:buNone/>
              <a:defRPr sz="4472">
                <a:solidFill>
                  <a:schemeClr val="tx1">
                    <a:tint val="75000"/>
                  </a:schemeClr>
                </a:solidFill>
              </a:defRPr>
            </a:lvl5pPr>
            <a:lvl6pPr marL="6390056" indent="0">
              <a:buNone/>
              <a:defRPr sz="4472">
                <a:solidFill>
                  <a:schemeClr val="tx1">
                    <a:tint val="75000"/>
                  </a:schemeClr>
                </a:solidFill>
              </a:defRPr>
            </a:lvl6pPr>
            <a:lvl7pPr marL="7668067" indent="0">
              <a:buNone/>
              <a:defRPr sz="4472">
                <a:solidFill>
                  <a:schemeClr val="tx1">
                    <a:tint val="75000"/>
                  </a:schemeClr>
                </a:solidFill>
              </a:defRPr>
            </a:lvl7pPr>
            <a:lvl8pPr marL="8946078" indent="0">
              <a:buNone/>
              <a:defRPr sz="4472">
                <a:solidFill>
                  <a:schemeClr val="tx1">
                    <a:tint val="75000"/>
                  </a:schemeClr>
                </a:solidFill>
              </a:defRPr>
            </a:lvl8pPr>
            <a:lvl9pPr marL="10224089" indent="0">
              <a:buNone/>
              <a:defRPr sz="44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320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7273" y="13608513"/>
            <a:ext cx="10863144" cy="324355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39921" y="13608513"/>
            <a:ext cx="10863144" cy="324355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690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602" y="2721714"/>
            <a:ext cx="22045792" cy="988096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0605" y="12531669"/>
            <a:ext cx="10813219" cy="6141577"/>
          </a:xfrm>
        </p:spPr>
        <p:txBody>
          <a:bodyPr anchor="b"/>
          <a:lstStyle>
            <a:lvl1pPr marL="0" indent="0">
              <a:buNone/>
              <a:defRPr sz="6709" b="1"/>
            </a:lvl1pPr>
            <a:lvl2pPr marL="1278011" indent="0">
              <a:buNone/>
              <a:defRPr sz="5591" b="1"/>
            </a:lvl2pPr>
            <a:lvl3pPr marL="2556022" indent="0">
              <a:buNone/>
              <a:defRPr sz="5032" b="1"/>
            </a:lvl3pPr>
            <a:lvl4pPr marL="3834033" indent="0">
              <a:buNone/>
              <a:defRPr sz="4472" b="1"/>
            </a:lvl4pPr>
            <a:lvl5pPr marL="5112045" indent="0">
              <a:buNone/>
              <a:defRPr sz="4472" b="1"/>
            </a:lvl5pPr>
            <a:lvl6pPr marL="6390056" indent="0">
              <a:buNone/>
              <a:defRPr sz="4472" b="1"/>
            </a:lvl6pPr>
            <a:lvl7pPr marL="7668067" indent="0">
              <a:buNone/>
              <a:defRPr sz="4472" b="1"/>
            </a:lvl7pPr>
            <a:lvl8pPr marL="8946078" indent="0">
              <a:buNone/>
              <a:defRPr sz="4472" b="1"/>
            </a:lvl8pPr>
            <a:lvl9pPr marL="10224089" indent="0">
              <a:buNone/>
              <a:defRPr sz="447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60605" y="18673247"/>
            <a:ext cx="10813219" cy="2746553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939922" y="12531669"/>
            <a:ext cx="10866473" cy="6141577"/>
          </a:xfrm>
        </p:spPr>
        <p:txBody>
          <a:bodyPr anchor="b"/>
          <a:lstStyle>
            <a:lvl1pPr marL="0" indent="0">
              <a:buNone/>
              <a:defRPr sz="6709" b="1"/>
            </a:lvl1pPr>
            <a:lvl2pPr marL="1278011" indent="0">
              <a:buNone/>
              <a:defRPr sz="5591" b="1"/>
            </a:lvl2pPr>
            <a:lvl3pPr marL="2556022" indent="0">
              <a:buNone/>
              <a:defRPr sz="5032" b="1"/>
            </a:lvl3pPr>
            <a:lvl4pPr marL="3834033" indent="0">
              <a:buNone/>
              <a:defRPr sz="4472" b="1"/>
            </a:lvl4pPr>
            <a:lvl5pPr marL="5112045" indent="0">
              <a:buNone/>
              <a:defRPr sz="4472" b="1"/>
            </a:lvl5pPr>
            <a:lvl6pPr marL="6390056" indent="0">
              <a:buNone/>
              <a:defRPr sz="4472" b="1"/>
            </a:lvl6pPr>
            <a:lvl7pPr marL="7668067" indent="0">
              <a:buNone/>
              <a:defRPr sz="4472" b="1"/>
            </a:lvl7pPr>
            <a:lvl8pPr marL="8946078" indent="0">
              <a:buNone/>
              <a:defRPr sz="4472" b="1"/>
            </a:lvl8pPr>
            <a:lvl9pPr marL="10224089" indent="0">
              <a:buNone/>
              <a:defRPr sz="447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939922" y="18673247"/>
            <a:ext cx="10866473" cy="2746553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290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22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080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603" y="3408045"/>
            <a:ext cx="8243874" cy="11928158"/>
          </a:xfrm>
        </p:spPr>
        <p:txBody>
          <a:bodyPr anchor="b"/>
          <a:lstStyle>
            <a:lvl1pPr>
              <a:defRPr sz="89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66473" y="7360442"/>
            <a:ext cx="12939921" cy="36328813"/>
          </a:xfrm>
        </p:spPr>
        <p:txBody>
          <a:bodyPr/>
          <a:lstStyle>
            <a:lvl1pPr>
              <a:defRPr sz="8945"/>
            </a:lvl1pPr>
            <a:lvl2pPr>
              <a:defRPr sz="7827"/>
            </a:lvl2pPr>
            <a:lvl3pPr>
              <a:defRPr sz="6709"/>
            </a:lvl3pPr>
            <a:lvl4pPr>
              <a:defRPr sz="5591"/>
            </a:lvl4pPr>
            <a:lvl5pPr>
              <a:defRPr sz="5591"/>
            </a:lvl5pPr>
            <a:lvl6pPr>
              <a:defRPr sz="5591"/>
            </a:lvl6pPr>
            <a:lvl7pPr>
              <a:defRPr sz="5591"/>
            </a:lvl7pPr>
            <a:lvl8pPr>
              <a:defRPr sz="5591"/>
            </a:lvl8pPr>
            <a:lvl9pPr>
              <a:defRPr sz="559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0603" y="15336203"/>
            <a:ext cx="8243874" cy="28412212"/>
          </a:xfrm>
        </p:spPr>
        <p:txBody>
          <a:bodyPr/>
          <a:lstStyle>
            <a:lvl1pPr marL="0" indent="0">
              <a:buNone/>
              <a:defRPr sz="4472"/>
            </a:lvl1pPr>
            <a:lvl2pPr marL="1278011" indent="0">
              <a:buNone/>
              <a:defRPr sz="3913"/>
            </a:lvl2pPr>
            <a:lvl3pPr marL="2556022" indent="0">
              <a:buNone/>
              <a:defRPr sz="3354"/>
            </a:lvl3pPr>
            <a:lvl4pPr marL="3834033" indent="0">
              <a:buNone/>
              <a:defRPr sz="2795"/>
            </a:lvl4pPr>
            <a:lvl5pPr marL="5112045" indent="0">
              <a:buNone/>
              <a:defRPr sz="2795"/>
            </a:lvl5pPr>
            <a:lvl6pPr marL="6390056" indent="0">
              <a:buNone/>
              <a:defRPr sz="2795"/>
            </a:lvl6pPr>
            <a:lvl7pPr marL="7668067" indent="0">
              <a:buNone/>
              <a:defRPr sz="2795"/>
            </a:lvl7pPr>
            <a:lvl8pPr marL="8946078" indent="0">
              <a:buNone/>
              <a:defRPr sz="2795"/>
            </a:lvl8pPr>
            <a:lvl9pPr marL="10224089" indent="0">
              <a:buNone/>
              <a:defRPr sz="279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27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603" y="3408045"/>
            <a:ext cx="8243874" cy="11928158"/>
          </a:xfrm>
        </p:spPr>
        <p:txBody>
          <a:bodyPr anchor="b"/>
          <a:lstStyle>
            <a:lvl1pPr>
              <a:defRPr sz="89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866473" y="7360442"/>
            <a:ext cx="12939921" cy="36328813"/>
          </a:xfrm>
        </p:spPr>
        <p:txBody>
          <a:bodyPr anchor="t"/>
          <a:lstStyle>
            <a:lvl1pPr marL="0" indent="0">
              <a:buNone/>
              <a:defRPr sz="8945"/>
            </a:lvl1pPr>
            <a:lvl2pPr marL="1278011" indent="0">
              <a:buNone/>
              <a:defRPr sz="7827"/>
            </a:lvl2pPr>
            <a:lvl3pPr marL="2556022" indent="0">
              <a:buNone/>
              <a:defRPr sz="6709"/>
            </a:lvl3pPr>
            <a:lvl4pPr marL="3834033" indent="0">
              <a:buNone/>
              <a:defRPr sz="5591"/>
            </a:lvl4pPr>
            <a:lvl5pPr marL="5112045" indent="0">
              <a:buNone/>
              <a:defRPr sz="5591"/>
            </a:lvl5pPr>
            <a:lvl6pPr marL="6390056" indent="0">
              <a:buNone/>
              <a:defRPr sz="5591"/>
            </a:lvl6pPr>
            <a:lvl7pPr marL="7668067" indent="0">
              <a:buNone/>
              <a:defRPr sz="5591"/>
            </a:lvl7pPr>
            <a:lvl8pPr marL="8946078" indent="0">
              <a:buNone/>
              <a:defRPr sz="5591"/>
            </a:lvl8pPr>
            <a:lvl9pPr marL="10224089" indent="0">
              <a:buNone/>
              <a:defRPr sz="559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0603" y="15336203"/>
            <a:ext cx="8243874" cy="28412212"/>
          </a:xfrm>
        </p:spPr>
        <p:txBody>
          <a:bodyPr/>
          <a:lstStyle>
            <a:lvl1pPr marL="0" indent="0">
              <a:buNone/>
              <a:defRPr sz="4472"/>
            </a:lvl1pPr>
            <a:lvl2pPr marL="1278011" indent="0">
              <a:buNone/>
              <a:defRPr sz="3913"/>
            </a:lvl2pPr>
            <a:lvl3pPr marL="2556022" indent="0">
              <a:buNone/>
              <a:defRPr sz="3354"/>
            </a:lvl3pPr>
            <a:lvl4pPr marL="3834033" indent="0">
              <a:buNone/>
              <a:defRPr sz="2795"/>
            </a:lvl4pPr>
            <a:lvl5pPr marL="5112045" indent="0">
              <a:buNone/>
              <a:defRPr sz="2795"/>
            </a:lvl5pPr>
            <a:lvl6pPr marL="6390056" indent="0">
              <a:buNone/>
              <a:defRPr sz="2795"/>
            </a:lvl6pPr>
            <a:lvl7pPr marL="7668067" indent="0">
              <a:buNone/>
              <a:defRPr sz="2795"/>
            </a:lvl7pPr>
            <a:lvl8pPr marL="8946078" indent="0">
              <a:buNone/>
              <a:defRPr sz="2795"/>
            </a:lvl8pPr>
            <a:lvl9pPr marL="10224089" indent="0">
              <a:buNone/>
              <a:defRPr sz="279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95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7273" y="2721714"/>
            <a:ext cx="22045792" cy="9880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7273" y="13608513"/>
            <a:ext cx="22045792" cy="3243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57273" y="47381303"/>
            <a:ext cx="5751076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22213-20F0-7F43-B004-888B585CD53B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466862" y="47381303"/>
            <a:ext cx="8626614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051989" y="47381303"/>
            <a:ext cx="5751076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451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556022" rtl="0" eaLnBrk="1" latinLnBrk="0" hangingPunct="1">
        <a:lnSpc>
          <a:spcPct val="90000"/>
        </a:lnSpc>
        <a:spcBef>
          <a:spcPct val="0"/>
        </a:spcBef>
        <a:buNone/>
        <a:defRPr kumimoji="1" sz="122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39006" indent="-639006" algn="l" defTabSz="2556022" rtl="0" eaLnBrk="1" latinLnBrk="0" hangingPunct="1">
        <a:lnSpc>
          <a:spcPct val="90000"/>
        </a:lnSpc>
        <a:spcBef>
          <a:spcPts val="2795"/>
        </a:spcBef>
        <a:buFont typeface="Arial" panose="020B0604020202020204" pitchFamily="34" charset="0"/>
        <a:buChar char="•"/>
        <a:defRPr kumimoji="1" sz="7827" kern="1200">
          <a:solidFill>
            <a:schemeClr val="tx1"/>
          </a:solidFill>
          <a:latin typeface="+mn-lt"/>
          <a:ea typeface="+mn-ea"/>
          <a:cs typeface="+mn-cs"/>
        </a:defRPr>
      </a:lvl1pPr>
      <a:lvl2pPr marL="1917017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6709" kern="1200">
          <a:solidFill>
            <a:schemeClr val="tx1"/>
          </a:solidFill>
          <a:latin typeface="+mn-lt"/>
          <a:ea typeface="+mn-ea"/>
          <a:cs typeface="+mn-cs"/>
        </a:defRPr>
      </a:lvl2pPr>
      <a:lvl3pPr marL="3195028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5591" kern="1200">
          <a:solidFill>
            <a:schemeClr val="tx1"/>
          </a:solidFill>
          <a:latin typeface="+mn-lt"/>
          <a:ea typeface="+mn-ea"/>
          <a:cs typeface="+mn-cs"/>
        </a:defRPr>
      </a:lvl3pPr>
      <a:lvl4pPr marL="4473039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4pPr>
      <a:lvl5pPr marL="5751050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5pPr>
      <a:lvl6pPr marL="7029061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6pPr>
      <a:lvl7pPr marL="8307073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7pPr>
      <a:lvl8pPr marL="9585084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8pPr>
      <a:lvl9pPr marL="10863095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1pPr>
      <a:lvl2pPr marL="1278011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2pPr>
      <a:lvl3pPr marL="2556022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3pPr>
      <a:lvl4pPr marL="3834033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4pPr>
      <a:lvl5pPr marL="5112045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5pPr>
      <a:lvl6pPr marL="6390056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6pPr>
      <a:lvl7pPr marL="7668067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7pPr>
      <a:lvl8pPr marL="8946078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8pPr>
      <a:lvl9pPr marL="10224089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29048CA-767F-5544-B5BC-4E422E1D8630}"/>
              </a:ext>
            </a:extLst>
          </p:cNvPr>
          <p:cNvSpPr/>
          <p:nvPr/>
        </p:nvSpPr>
        <p:spPr>
          <a:xfrm>
            <a:off x="-50800" y="-50800"/>
            <a:ext cx="25611138" cy="576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5562600" algn="l"/>
              </a:tabLst>
            </a:pPr>
            <a:r>
              <a:rPr kumimoji="1" lang="en-US" altLang="ja-JP" sz="8800" b="1" dirty="0">
                <a:latin typeface="Meiryo" panose="020B0604030504040204" pitchFamily="34" charset="-128"/>
                <a:ea typeface="Meiryo" panose="020B0604030504040204" pitchFamily="34" charset="-128"/>
              </a:rPr>
              <a:t>	</a:t>
            </a:r>
            <a:r>
              <a:rPr kumimoji="1" lang="ja-JP" altLang="en-US" sz="8800" b="1" dirty="0">
                <a:latin typeface="Meiryo" panose="020B0604030504040204" pitchFamily="34" charset="-128"/>
                <a:ea typeface="Meiryo" panose="020B0604030504040204" pitchFamily="34" charset="-128"/>
              </a:rPr>
              <a:t>　演題名、氏名、所属　</a:t>
            </a:r>
            <a:r>
              <a:rPr kumimoji="1" lang="en-US" altLang="ja-JP" sz="8800" b="1" dirty="0">
                <a:latin typeface="Meiryo" panose="020B0604030504040204" pitchFamily="34" charset="-128"/>
                <a:ea typeface="Meiryo" panose="020B0604030504040204" pitchFamily="34" charset="-128"/>
              </a:rPr>
              <a:t>	</a:t>
            </a:r>
            <a:endParaRPr kumimoji="1" lang="ja-JP" altLang="en-US" sz="88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9792950" y="152400"/>
            <a:ext cx="5333172" cy="53331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338"/>
          <a:stretch/>
        </p:blipFill>
        <p:spPr bwMode="auto">
          <a:xfrm>
            <a:off x="20733418" y="742950"/>
            <a:ext cx="3452236" cy="4514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89C582B-A444-479E-8131-E0D116868DEC}"/>
              </a:ext>
            </a:extLst>
          </p:cNvPr>
          <p:cNvSpPr txBox="1"/>
          <p:nvPr/>
        </p:nvSpPr>
        <p:spPr>
          <a:xfrm>
            <a:off x="434216" y="561975"/>
            <a:ext cx="4770830" cy="45140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kumimoji="1" lang="ja-JP" altLang="en-US" sz="9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演題</a:t>
            </a:r>
            <a:endParaRPr kumimoji="1" lang="en-US" altLang="ja-JP" sz="9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9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番号</a:t>
            </a:r>
          </a:p>
        </p:txBody>
      </p:sp>
    </p:spTree>
    <p:extLst>
      <p:ext uri="{BB962C8B-B14F-4D97-AF65-F5344CB8AC3E}">
        <p14:creationId xmlns:p14="http://schemas.microsoft.com/office/powerpoint/2010/main" val="2229844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</TotalTime>
  <Words>11</Words>
  <Application>Microsoft Office PowerPoint</Application>
  <PresentationFormat>ユーザー設定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</vt:lpstr>
      <vt:lpstr>Meiryo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近内 圭輔</cp:lastModifiedBy>
  <cp:revision>16</cp:revision>
  <dcterms:created xsi:type="dcterms:W3CDTF">2020-03-12T04:47:01Z</dcterms:created>
  <dcterms:modified xsi:type="dcterms:W3CDTF">2021-07-20T01:42:29Z</dcterms:modified>
</cp:coreProperties>
</file>