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90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0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7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58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7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0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0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5336-C0DB-4149-B999-193E37C482BD}" type="datetimeFigureOut">
              <a:rPr kumimoji="1" lang="ja-JP" altLang="en-US" smtClean="0"/>
              <a:t>2020/8/20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84" y="14401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</a:rPr>
              <a:t>演題</a:t>
            </a:r>
            <a:endParaRPr kumimoji="1" lang="en-US" altLang="ja-JP" sz="20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番号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82684" y="144016"/>
            <a:ext cx="8804266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演題名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発表者名</a:t>
            </a:r>
            <a:endParaRPr kumimoji="1" lang="en-US" altLang="ja-JP" sz="2000" b="1" dirty="0" smtClean="0">
              <a:solidFill>
                <a:srgbClr val="002060"/>
              </a:solidFill>
            </a:endParaRPr>
          </a:p>
          <a:p>
            <a:r>
              <a:rPr lang="ja-JP" altLang="en-US" sz="2000" b="1" dirty="0">
                <a:solidFill>
                  <a:srgbClr val="002060"/>
                </a:solidFill>
              </a:rPr>
              <a:t>所属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B331B32B-8691-4123-89CD-E5B88121A34E}"/>
              </a:ext>
            </a:extLst>
          </p:cNvPr>
          <p:cNvSpPr/>
          <p:nvPr/>
        </p:nvSpPr>
        <p:spPr>
          <a:xfrm>
            <a:off x="-12731" y="3082"/>
            <a:ext cx="9915416" cy="1311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第６３回秋季日本歯周病学会学術大会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46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mkazuya</dc:creator>
  <cp:lastModifiedBy>USER</cp:lastModifiedBy>
  <cp:revision>8</cp:revision>
  <dcterms:created xsi:type="dcterms:W3CDTF">2020-08-02T08:39:36Z</dcterms:created>
  <dcterms:modified xsi:type="dcterms:W3CDTF">2020-08-20T07:39:15Z</dcterms:modified>
</cp:coreProperties>
</file>