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128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425F-0783-4710-B918-AFCA5CC6A3F5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B0D9-45E6-4E5D-892E-94C6393A6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39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425F-0783-4710-B918-AFCA5CC6A3F5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B0D9-45E6-4E5D-892E-94C6393A6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76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425F-0783-4710-B918-AFCA5CC6A3F5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B0D9-45E6-4E5D-892E-94C6393A6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94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425F-0783-4710-B918-AFCA5CC6A3F5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B0D9-45E6-4E5D-892E-94C6393A6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00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425F-0783-4710-B918-AFCA5CC6A3F5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B0D9-45E6-4E5D-892E-94C6393A6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81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425F-0783-4710-B918-AFCA5CC6A3F5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B0D9-45E6-4E5D-892E-94C6393A6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85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425F-0783-4710-B918-AFCA5CC6A3F5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B0D9-45E6-4E5D-892E-94C6393A6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15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425F-0783-4710-B918-AFCA5CC6A3F5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B0D9-45E6-4E5D-892E-94C6393A6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01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425F-0783-4710-B918-AFCA5CC6A3F5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B0D9-45E6-4E5D-892E-94C6393A6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798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425F-0783-4710-B918-AFCA5CC6A3F5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B0D9-45E6-4E5D-892E-94C6393A6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47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425F-0783-4710-B918-AFCA5CC6A3F5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B0D9-45E6-4E5D-892E-94C6393A6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1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1425F-0783-4710-B918-AFCA5CC6A3F5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4B0D9-45E6-4E5D-892E-94C6393A6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1"/>
            <a:ext cx="9906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68513" y="113016"/>
            <a:ext cx="79932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第</a:t>
            </a:r>
            <a:r>
              <a:rPr kumimoji="1" lang="en-US" altLang="ja-JP" sz="4000" dirty="0" smtClean="0"/>
              <a:t>38</a:t>
            </a:r>
            <a:r>
              <a:rPr kumimoji="1" lang="ja-JP" altLang="en-US" sz="4000" dirty="0" smtClean="0"/>
              <a:t>回日本義肢装具学会学術大会</a:t>
            </a:r>
            <a:endParaRPr kumimoji="1" lang="en-US" altLang="ja-JP" sz="4000" dirty="0" smtClean="0"/>
          </a:p>
          <a:p>
            <a:pPr algn="ctr"/>
            <a:r>
              <a:rPr kumimoji="1" lang="ja-JP" altLang="en-US" sz="4000" dirty="0" smtClean="0"/>
              <a:t>ポスター・チラシ送付状</a:t>
            </a:r>
            <a:endParaRPr kumimoji="1" lang="en-US" altLang="ja-JP" sz="40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237162" y="1403705"/>
            <a:ext cx="9431676" cy="15600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1856" y="1498234"/>
            <a:ext cx="432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2022</a:t>
            </a:r>
            <a:r>
              <a:rPr kumimoji="1" lang="ja-JP" altLang="en-US" b="1" dirty="0" smtClean="0"/>
              <a:t>年</a:t>
            </a:r>
            <a:r>
              <a:rPr kumimoji="1" lang="en-US" altLang="ja-JP" b="1" dirty="0" smtClean="0"/>
              <a:t>10</a:t>
            </a:r>
            <a:r>
              <a:rPr kumimoji="1" lang="ja-JP" altLang="en-US" b="1" dirty="0" smtClean="0"/>
              <a:t>月</a:t>
            </a:r>
            <a:r>
              <a:rPr kumimoji="1" lang="en-US" altLang="ja-JP" b="1" dirty="0" smtClean="0"/>
              <a:t>8</a:t>
            </a:r>
            <a:r>
              <a:rPr kumimoji="1" lang="ja-JP" altLang="en-US" b="1" dirty="0" smtClean="0"/>
              <a:t>日</a:t>
            </a:r>
            <a:r>
              <a:rPr kumimoji="1" lang="en-US" altLang="ja-JP" b="1" dirty="0" smtClean="0"/>
              <a:t>(</a:t>
            </a:r>
            <a:r>
              <a:rPr kumimoji="1" lang="ja-JP" altLang="en-US" b="1" dirty="0" smtClean="0"/>
              <a:t>土</a:t>
            </a:r>
            <a:r>
              <a:rPr kumimoji="1" lang="en-US" altLang="ja-JP" b="1" dirty="0" smtClean="0"/>
              <a:t>)-10</a:t>
            </a:r>
            <a:r>
              <a:rPr kumimoji="1" lang="ja-JP" altLang="en-US" b="1" dirty="0" smtClean="0"/>
              <a:t>月</a:t>
            </a:r>
            <a:r>
              <a:rPr kumimoji="1" lang="en-US" altLang="ja-JP" b="1" dirty="0" smtClean="0"/>
              <a:t>9</a:t>
            </a:r>
            <a:r>
              <a:rPr kumimoji="1" lang="ja-JP" altLang="en-US" b="1" dirty="0" smtClean="0"/>
              <a:t>日</a:t>
            </a:r>
            <a:r>
              <a:rPr kumimoji="1" lang="en-US" altLang="ja-JP" b="1" dirty="0" smtClean="0"/>
              <a:t>(</a:t>
            </a:r>
            <a:r>
              <a:rPr kumimoji="1" lang="ja-JP" altLang="en-US" b="1" dirty="0" smtClean="0"/>
              <a:t>日</a:t>
            </a:r>
            <a:r>
              <a:rPr kumimoji="1" lang="en-US" altLang="ja-JP" b="1" dirty="0" smtClean="0"/>
              <a:t>)</a:t>
            </a:r>
            <a:r>
              <a:rPr kumimoji="1" lang="ja-JP" altLang="en-US" b="1" dirty="0" smtClean="0"/>
              <a:t>実施</a:t>
            </a:r>
            <a:endParaRPr kumimoji="1" lang="ja-JP" altLang="en-US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25083" y="1498234"/>
            <a:ext cx="5190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会場：朱鷺メッセ新潟コンベンションセンター</a:t>
            </a:r>
            <a:endParaRPr kumimoji="1" lang="ja-JP" altLang="en-US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36333" y="2316939"/>
            <a:ext cx="6174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こちらの荷物は、　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小会議室</a:t>
            </a:r>
            <a:r>
              <a:rPr kumimoji="1" lang="en-US" altLang="ja-JP" sz="2800" b="1" dirty="0" smtClean="0">
                <a:solidFill>
                  <a:srgbClr val="FF0000"/>
                </a:solidFill>
              </a:rPr>
              <a:t>203</a:t>
            </a:r>
            <a:r>
              <a:rPr kumimoji="1" lang="ja-JP" altLang="en-US" b="1" dirty="0" smtClean="0"/>
              <a:t>に入れてください。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419547"/>
              </p:ext>
            </p:extLst>
          </p:nvPr>
        </p:nvGraphicFramePr>
        <p:xfrm>
          <a:off x="309934" y="3153908"/>
          <a:ext cx="9358904" cy="259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79452">
                  <a:extLst>
                    <a:ext uri="{9D8B030D-6E8A-4147-A177-3AD203B41FA5}">
                      <a16:colId xmlns:a16="http://schemas.microsoft.com/office/drawing/2014/main" val="2168105970"/>
                    </a:ext>
                  </a:extLst>
                </a:gridCol>
                <a:gridCol w="4679452">
                  <a:extLst>
                    <a:ext uri="{9D8B030D-6E8A-4147-A177-3AD203B41FA5}">
                      <a16:colId xmlns:a16="http://schemas.microsoft.com/office/drawing/2014/main" val="2839009812"/>
                    </a:ext>
                  </a:extLst>
                </a:gridCol>
              </a:tblGrid>
              <a:tr h="86592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貴社・団体名：</a:t>
                      </a:r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担当者名：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237013"/>
                  </a:ext>
                </a:extLst>
              </a:tr>
              <a:tr h="865920"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/>
                        <a:t>送付内容：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93756797"/>
                  </a:ext>
                </a:extLst>
              </a:tr>
              <a:tr h="865920"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/>
                        <a:t>備考：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632829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843572" y="4169622"/>
            <a:ext cx="2342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□ポスター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46323" y="4169621"/>
            <a:ext cx="2342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□チラシ</a:t>
            </a:r>
            <a:endParaRPr kumimoji="1" lang="ja-JP" altLang="en-US" sz="3200" dirty="0"/>
          </a:p>
        </p:txBody>
      </p:sp>
      <p:sp>
        <p:nvSpPr>
          <p:cNvPr id="11" name="正方形/長方形 10"/>
          <p:cNvSpPr/>
          <p:nvPr/>
        </p:nvSpPr>
        <p:spPr>
          <a:xfrm>
            <a:off x="309934" y="5778371"/>
            <a:ext cx="9358904" cy="6215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14162" y="5844121"/>
            <a:ext cx="6174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 smtClean="0">
                <a:solidFill>
                  <a:srgbClr val="FF0000"/>
                </a:solidFill>
              </a:rPr>
              <a:t>10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月</a:t>
            </a:r>
            <a:r>
              <a:rPr kumimoji="1" lang="en-US" altLang="ja-JP" sz="2800" b="1" dirty="0" smtClean="0">
                <a:solidFill>
                  <a:srgbClr val="FF0000"/>
                </a:solidFill>
              </a:rPr>
              <a:t>7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日</a:t>
            </a:r>
            <a:r>
              <a:rPr kumimoji="1" lang="en-US" altLang="ja-JP" sz="2800" b="1" dirty="0" smtClean="0">
                <a:solidFill>
                  <a:srgbClr val="FF0000"/>
                </a:solidFill>
              </a:rPr>
              <a:t>(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金</a:t>
            </a:r>
            <a:r>
              <a:rPr kumimoji="1" lang="en-US" altLang="ja-JP" sz="2800" b="1" dirty="0" smtClean="0">
                <a:solidFill>
                  <a:srgbClr val="FF0000"/>
                </a:solidFill>
              </a:rPr>
              <a:t>)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午前着</a:t>
            </a:r>
            <a:r>
              <a:rPr kumimoji="1" lang="ja-JP" altLang="en-US" b="1" dirty="0" smtClean="0"/>
              <a:t>にて送付ください。</a:t>
            </a:r>
            <a:endParaRPr kumimoji="1" lang="ja-JP" altLang="en-US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90632" y="1891656"/>
            <a:ext cx="8924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住所：〒</a:t>
            </a:r>
            <a:r>
              <a:rPr kumimoji="1" lang="en-US" altLang="ja-JP" b="1" dirty="0"/>
              <a:t>950-0078</a:t>
            </a:r>
            <a:r>
              <a:rPr kumimoji="1" lang="ja-JP" altLang="en-US" b="1" dirty="0"/>
              <a:t>　新潟市中央区万代島</a:t>
            </a:r>
            <a:r>
              <a:rPr kumimoji="1" lang="en-US" altLang="ja-JP" b="1" dirty="0"/>
              <a:t>6</a:t>
            </a:r>
            <a:r>
              <a:rPr kumimoji="1" lang="ja-JP" altLang="en-US" b="1" dirty="0"/>
              <a:t>番</a:t>
            </a:r>
            <a:r>
              <a:rPr kumimoji="1" lang="en-US" altLang="ja-JP" b="1" dirty="0"/>
              <a:t>1</a:t>
            </a:r>
            <a:r>
              <a:rPr kumimoji="1" lang="ja-JP" altLang="en-US" b="1" dirty="0"/>
              <a:t>号　</a:t>
            </a:r>
            <a:r>
              <a:rPr kumimoji="1" lang="en-US" altLang="ja-JP" b="1" dirty="0"/>
              <a:t>TEL.025-246-8400</a:t>
            </a:r>
            <a:r>
              <a:rPr kumimoji="1" lang="ja-JP" altLang="en-US" b="1" dirty="0"/>
              <a:t>　</a:t>
            </a:r>
            <a:r>
              <a:rPr kumimoji="1" lang="en-US" altLang="ja-JP" b="1" dirty="0"/>
              <a:t>FAX.025-246-8411</a:t>
            </a:r>
            <a:endParaRPr kumimoji="1" lang="ja-JP" altLang="en-US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7162" y="6444285"/>
            <a:ext cx="9578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※</a:t>
            </a:r>
            <a:r>
              <a:rPr kumimoji="1" lang="ja-JP" altLang="en-US" b="1" dirty="0" smtClean="0"/>
              <a:t>送付頂きましたポスター、チラシは学会終了後、運営事務局にて破棄さていただきます。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681958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109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Moe Osada</dc:creator>
  <cp:lastModifiedBy>Moe Osada</cp:lastModifiedBy>
  <cp:revision>4</cp:revision>
  <dcterms:created xsi:type="dcterms:W3CDTF">2022-09-01T05:31:34Z</dcterms:created>
  <dcterms:modified xsi:type="dcterms:W3CDTF">2022-09-01T05:49:10Z</dcterms:modified>
</cp:coreProperties>
</file>