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6" d="100"/>
          <a:sy n="96" d="100"/>
        </p:scale>
        <p:origin x="102" y="18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816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40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26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211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274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584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37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04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153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22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60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35336-C0DB-4149-B999-193E37C482BD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16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684" y="144016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rgbClr val="002060"/>
                </a:solidFill>
              </a:rPr>
              <a:t>演題</a:t>
            </a:r>
            <a:endParaRPr kumimoji="1" lang="en-US" altLang="ja-JP" sz="2000" b="1" dirty="0">
              <a:solidFill>
                <a:srgbClr val="002060"/>
              </a:solidFill>
            </a:endParaRPr>
          </a:p>
          <a:p>
            <a:pPr algn="ctr"/>
            <a:r>
              <a:rPr lang="ja-JP" altLang="en-US" sz="2000" b="1" dirty="0">
                <a:solidFill>
                  <a:srgbClr val="002060"/>
                </a:solidFill>
              </a:rPr>
              <a:t>番号</a:t>
            </a:r>
            <a:endParaRPr kumimoji="1" lang="ja-JP" altLang="en-US" sz="2000" b="1" dirty="0">
              <a:solidFill>
                <a:srgbClr val="00206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082684" y="144016"/>
            <a:ext cx="8804266" cy="10800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 smtClean="0">
                <a:solidFill>
                  <a:srgbClr val="002060"/>
                </a:solidFill>
              </a:rPr>
              <a:t>演題名</a:t>
            </a:r>
            <a:endParaRPr lang="en-US" altLang="ja-JP" sz="2000" b="1" dirty="0" smtClean="0">
              <a:solidFill>
                <a:srgbClr val="002060"/>
              </a:solidFill>
            </a:endParaRPr>
          </a:p>
          <a:p>
            <a:r>
              <a:rPr kumimoji="1" lang="ja-JP" altLang="en-US" sz="2000" b="1" dirty="0" smtClean="0">
                <a:solidFill>
                  <a:srgbClr val="002060"/>
                </a:solidFill>
              </a:rPr>
              <a:t>発表者名</a:t>
            </a:r>
            <a:endParaRPr kumimoji="1" lang="en-US" altLang="ja-JP" sz="2000" b="1" dirty="0" smtClean="0">
              <a:solidFill>
                <a:srgbClr val="002060"/>
              </a:solidFill>
            </a:endParaRPr>
          </a:p>
          <a:p>
            <a:r>
              <a:rPr lang="ja-JP" altLang="en-US" sz="2000" b="1" dirty="0">
                <a:solidFill>
                  <a:srgbClr val="002060"/>
                </a:solidFill>
              </a:rPr>
              <a:t>所属</a:t>
            </a:r>
            <a:endParaRPr kumimoji="1" lang="ja-JP" altLang="en-US" sz="2000" b="1" dirty="0">
              <a:solidFill>
                <a:srgbClr val="002060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331B32B-8691-4123-89CD-E5B88121A34E}"/>
              </a:ext>
            </a:extLst>
          </p:cNvPr>
          <p:cNvSpPr/>
          <p:nvPr/>
        </p:nvSpPr>
        <p:spPr>
          <a:xfrm>
            <a:off x="-12731" y="3082"/>
            <a:ext cx="9915416" cy="13110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第６４回</a:t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春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季</a:t>
            </a:r>
            <a:r>
              <a:rPr kumimoji="1"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日本歯周病学会学術大会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337376" y="3082"/>
            <a:ext cx="1549574" cy="122093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rgbClr val="002060"/>
                </a:solidFill>
              </a:rPr>
              <a:t>顔写真</a:t>
            </a:r>
            <a:endParaRPr kumimoji="1" lang="ja-JP" altLang="en-US" sz="2000" b="1" dirty="0">
              <a:solidFill>
                <a:srgbClr val="002060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331B32B-8691-4123-89CD-E5B88121A34E}"/>
              </a:ext>
            </a:extLst>
          </p:cNvPr>
          <p:cNvSpPr/>
          <p:nvPr/>
        </p:nvSpPr>
        <p:spPr>
          <a:xfrm>
            <a:off x="8347316" y="737322"/>
            <a:ext cx="155537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臨床（認定医・専門医</a:t>
            </a:r>
            <a:r>
              <a:rPr lang="ja-JP" altLang="en-US" sz="10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歯科</a:t>
            </a:r>
            <a:r>
              <a:rPr lang="ja-JP" altLang="en-US" sz="1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衛生士症例ポスター</a:t>
            </a:r>
            <a:endParaRPr lang="en-US" altLang="ja-JP" sz="11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845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25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mkazuya</dc:creator>
  <cp:lastModifiedBy>user</cp:lastModifiedBy>
  <cp:revision>11</cp:revision>
  <dcterms:created xsi:type="dcterms:W3CDTF">2020-08-02T08:39:36Z</dcterms:created>
  <dcterms:modified xsi:type="dcterms:W3CDTF">2021-01-21T06:39:04Z</dcterms:modified>
</cp:coreProperties>
</file>