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06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54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74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1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28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39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670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10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90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99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B585-ACD7-4456-82A1-2DD8FABDC394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F3E6-1F22-4E6D-87A6-A9FE36E47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23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56267" y="1207030"/>
            <a:ext cx="9279467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>
                <a:latin typeface="+mj-ea"/>
              </a:rPr>
              <a:t>COI</a:t>
            </a:r>
            <a:r>
              <a:rPr kumimoji="1" lang="ja-JP" altLang="en-US" b="1" dirty="0" smtClean="0">
                <a:latin typeface="+mj-ea"/>
              </a:rPr>
              <a:t>開示</a:t>
            </a:r>
            <a:r>
              <a:rPr kumimoji="1" lang="en-US" altLang="ja-JP" b="1" dirty="0" smtClean="0">
                <a:latin typeface="+mj-ea"/>
              </a:rPr>
              <a:t/>
            </a:r>
            <a:br>
              <a:rPr kumimoji="1" lang="en-US" altLang="ja-JP" b="1" dirty="0" smtClean="0">
                <a:latin typeface="+mj-ea"/>
              </a:rPr>
            </a:br>
            <a:r>
              <a:rPr kumimoji="1" lang="en-US" altLang="ja-JP" b="1" dirty="0" smtClean="0">
                <a:latin typeface="+mj-ea"/>
              </a:rPr>
              <a:t/>
            </a:r>
            <a:br>
              <a:rPr kumimoji="1" lang="en-US" altLang="ja-JP" b="1" dirty="0" smtClean="0">
                <a:latin typeface="+mj-ea"/>
              </a:rPr>
            </a:br>
            <a:r>
              <a:rPr kumimoji="1" lang="ja-JP" altLang="en-US" sz="3600" b="1" dirty="0" smtClean="0">
                <a:latin typeface="+mj-ea"/>
              </a:rPr>
              <a:t>発表者氏名：東京一郎＊、京都次郎、大阪三郎、</a:t>
            </a:r>
            <a:r>
              <a:rPr kumimoji="1" lang="en-US" altLang="ja-JP" sz="3600" b="1" dirty="0" smtClean="0">
                <a:latin typeface="+mj-ea"/>
              </a:rPr>
              <a:t/>
            </a:r>
            <a:br>
              <a:rPr kumimoji="1" lang="en-US" altLang="ja-JP" sz="3600" b="1" dirty="0" smtClean="0">
                <a:latin typeface="+mj-ea"/>
              </a:rPr>
            </a:br>
            <a:r>
              <a:rPr kumimoji="1" lang="ja-JP" altLang="en-US" sz="3600" b="1" dirty="0" smtClean="0">
                <a:latin typeface="+mj-ea"/>
              </a:rPr>
              <a:t>　福岡四郎（筆頭発表者）</a:t>
            </a:r>
            <a:endParaRPr kumimoji="1" lang="ja-JP" altLang="en-US" sz="3600" b="1" dirty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96533" y="4262437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b="1" dirty="0" smtClean="0">
                <a:latin typeface="+mn-ea"/>
              </a:rPr>
              <a:t>演題発表内容に関連し、発表者らに開示すべき</a:t>
            </a:r>
            <a:r>
              <a:rPr kumimoji="1" lang="en-US" altLang="ja-JP" sz="3200" b="1" dirty="0" smtClean="0">
                <a:latin typeface="+mn-ea"/>
              </a:rPr>
              <a:t>COI</a:t>
            </a:r>
            <a:r>
              <a:rPr kumimoji="1" lang="ja-JP" altLang="en-US" sz="3200" b="1" dirty="0" smtClean="0">
                <a:latin typeface="+mn-ea"/>
              </a:rPr>
              <a:t>関係にある</a:t>
            </a:r>
            <a:r>
              <a:rPr kumimoji="1" lang="ja-JP" altLang="en-US" sz="3200" b="1" dirty="0" smtClean="0">
                <a:latin typeface="+mn-ea"/>
              </a:rPr>
              <a:t>企業は</a:t>
            </a:r>
            <a:r>
              <a:rPr kumimoji="1" lang="ja-JP" altLang="en-US" sz="3200" b="1" dirty="0" smtClean="0">
                <a:latin typeface="+mn-ea"/>
              </a:rPr>
              <a:t>ありません。</a:t>
            </a:r>
            <a:endParaRPr kumimoji="1" lang="ja-JP" altLang="en-US" sz="3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69982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40267"/>
            <a:ext cx="10515600" cy="2520421"/>
          </a:xfrm>
        </p:spPr>
        <p:txBody>
          <a:bodyPr>
            <a:normAutofit/>
          </a:bodyPr>
          <a:lstStyle/>
          <a:p>
            <a:pPr algn="ctr"/>
            <a:r>
              <a:rPr lang="en-US" altLang="ja-JP" sz="6000" b="1" dirty="0">
                <a:latin typeface="+mj-ea"/>
              </a:rPr>
              <a:t>COI</a:t>
            </a:r>
            <a:r>
              <a:rPr lang="ja-JP" altLang="en-US" sz="6000" b="1" dirty="0">
                <a:latin typeface="+mj-ea"/>
              </a:rPr>
              <a:t>開示</a:t>
            </a:r>
            <a:r>
              <a:rPr lang="en-US" altLang="ja-JP" b="1" dirty="0">
                <a:latin typeface="+mj-ea"/>
              </a:rPr>
              <a:t/>
            </a:r>
            <a:br>
              <a:rPr lang="en-US" altLang="ja-JP" b="1" dirty="0">
                <a:latin typeface="+mj-ea"/>
              </a:rPr>
            </a:br>
            <a:r>
              <a:rPr lang="en-US" altLang="ja-JP" b="1" dirty="0">
                <a:latin typeface="+mj-ea"/>
              </a:rPr>
              <a:t/>
            </a:r>
            <a:br>
              <a:rPr lang="en-US" altLang="ja-JP" b="1" dirty="0">
                <a:latin typeface="+mj-ea"/>
              </a:rPr>
            </a:br>
            <a:r>
              <a:rPr lang="ja-JP" altLang="en-US" sz="3600" b="1" dirty="0">
                <a:latin typeface="+mj-ea"/>
              </a:rPr>
              <a:t>発表者氏名：東京一郎＊、京都次郎、大阪三郎、</a:t>
            </a:r>
            <a:r>
              <a:rPr lang="en-US" altLang="ja-JP" sz="3600" b="1" dirty="0">
                <a:latin typeface="+mj-ea"/>
              </a:rPr>
              <a:t/>
            </a:r>
            <a:br>
              <a:rPr lang="en-US" altLang="ja-JP" sz="3600" b="1" dirty="0">
                <a:latin typeface="+mj-ea"/>
              </a:rPr>
            </a:br>
            <a:r>
              <a:rPr lang="ja-JP" altLang="en-US" sz="3600" b="1" dirty="0">
                <a:latin typeface="+mj-ea"/>
              </a:rPr>
              <a:t>　福岡四郎（筆頭発表者）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92200" y="3485092"/>
            <a:ext cx="10261600" cy="276330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今回の演題に関する</a:t>
            </a:r>
            <a:r>
              <a:rPr lang="ja-JP" altLang="en-US" dirty="0"/>
              <a:t>発表者全員の</a:t>
            </a:r>
            <a:r>
              <a:rPr kumimoji="1" lang="ja-JP" altLang="en-US" dirty="0" smtClean="0"/>
              <a:t>開示すべき</a:t>
            </a:r>
            <a:r>
              <a:rPr kumimoji="1" lang="en-US" altLang="ja-JP" dirty="0" smtClean="0"/>
              <a:t>COI</a:t>
            </a:r>
            <a:r>
              <a:rPr kumimoji="1" lang="ja-JP" altLang="en-US" dirty="0" smtClean="0"/>
              <a:t>は、過去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年間を一括して、以下の通りです。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講演料：　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製薬、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製薬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原稿料：　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製薬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mtClean="0"/>
              <a:t>　　奨学</a:t>
            </a:r>
            <a:r>
              <a:rPr kumimoji="1" lang="ja-JP" altLang="en-US" dirty="0" smtClean="0"/>
              <a:t>寄付金：　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製薬、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製薬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158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ワイド画面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COI開示  発表者氏名：東京一郎＊、京都次郎、大阪三郎、 　福岡四郎（筆頭発表者）</vt:lpstr>
      <vt:lpstr>COI開示  発表者氏名：東京一郎＊、京都次郎、大阪三郎、 　福岡四郎（筆頭発表者）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COI開示  発表者氏名：東京一郎＊、京都次郎、大阪三郎、 　福岡四郎（筆頭発表者）</dc:title>
  <dc:creator>浅野友彦</dc:creator>
  <cp:lastModifiedBy>浅野友彦</cp:lastModifiedBy>
  <cp:revision>3</cp:revision>
  <dcterms:created xsi:type="dcterms:W3CDTF">2019-08-08T08:19:27Z</dcterms:created>
  <dcterms:modified xsi:type="dcterms:W3CDTF">2019-08-08T08:49:06Z</dcterms:modified>
</cp:coreProperties>
</file>