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3408" y="108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243013"/>
            <a:ext cx="2009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8E5AF68-C728-4786-9EAB-4CB41335CBED}"/>
              </a:ext>
            </a:extLst>
          </p:cNvPr>
          <p:cNvGrpSpPr/>
          <p:nvPr userDrawn="1"/>
        </p:nvGrpSpPr>
        <p:grpSpPr>
          <a:xfrm>
            <a:off x="2580770" y="8408260"/>
            <a:ext cx="25586974" cy="4171429"/>
            <a:chOff x="2596886" y="9070183"/>
            <a:chExt cx="25586974" cy="4171429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BECB92C-60BD-47E3-92F9-A6807C22F6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2238FB3-2C31-4E6C-83A3-6B18C5C55E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A8827B0-D06D-428A-BA42-F50CBF2976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A5D03D7-C21B-4FB0-A4A3-5BD0DC0D8F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1B44CB1-5A99-4E1A-8FB0-741330A11B9C}"/>
              </a:ext>
            </a:extLst>
          </p:cNvPr>
          <p:cNvGrpSpPr/>
          <p:nvPr userDrawn="1"/>
        </p:nvGrpSpPr>
        <p:grpSpPr>
          <a:xfrm>
            <a:off x="2580770" y="19114257"/>
            <a:ext cx="25586974" cy="4171429"/>
            <a:chOff x="2596886" y="9070183"/>
            <a:chExt cx="25586974" cy="4171429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845BB2E4-5A6A-4870-B729-B8656C0C0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07F68474-20C3-4ECF-8A4D-D70AA63F96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9A6297E-429A-4FAE-874B-DEC828141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E346099D-6448-4ED1-8B19-93C31B5D37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BBACA0B-357F-4609-B758-D0AF121B7679}"/>
              </a:ext>
            </a:extLst>
          </p:cNvPr>
          <p:cNvGrpSpPr/>
          <p:nvPr userDrawn="1"/>
        </p:nvGrpSpPr>
        <p:grpSpPr>
          <a:xfrm>
            <a:off x="2580770" y="29820254"/>
            <a:ext cx="25586974" cy="4171429"/>
            <a:chOff x="2596886" y="9070183"/>
            <a:chExt cx="25586974" cy="4171429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EC20A406-3B5B-4BFE-B976-CBD48A383D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F3CA1EDC-81D8-4697-8462-7A3925BCFC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A7171C8-01B1-4D3B-B844-31442656D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599DC337-B9C0-4863-A785-B5F8FFDE3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49DA122-8AE1-43A8-9A97-9AE4FA514583}"/>
              </a:ext>
            </a:extLst>
          </p:cNvPr>
          <p:cNvGrpSpPr/>
          <p:nvPr userDrawn="1"/>
        </p:nvGrpSpPr>
        <p:grpSpPr>
          <a:xfrm>
            <a:off x="2580770" y="40526250"/>
            <a:ext cx="25586974" cy="4171429"/>
            <a:chOff x="2596886" y="9070183"/>
            <a:chExt cx="25586974" cy="4171429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540A4A30-17C9-4B5F-B886-1A4CA23A3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907DDA48-B726-4C22-9C37-D6F0C1EC5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FA4C4C2E-EB0A-4170-8913-36A4164AB9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9027C49-A99E-4DB2-B3F7-A62BBD2F9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337D16A-5457-4721-A412-591828670B98}"/>
              </a:ext>
            </a:extLst>
          </p:cNvPr>
          <p:cNvGrpSpPr/>
          <p:nvPr userDrawn="1"/>
        </p:nvGrpSpPr>
        <p:grpSpPr>
          <a:xfrm>
            <a:off x="6143679" y="13484647"/>
            <a:ext cx="18461157" cy="4171429"/>
            <a:chOff x="5497063" y="13484647"/>
            <a:chExt cx="18461157" cy="4171429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BE5CF3D-D0C1-4349-A247-5609357E44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13484647"/>
              <a:ext cx="4209524" cy="417142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0A23ABB5-75DB-4FA7-9827-F465C4585C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13484647"/>
              <a:ext cx="4209524" cy="417142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64AF5DBB-BE7D-443D-A70A-1A52CD2617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13484647"/>
              <a:ext cx="4209524" cy="4171429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1CB49C12-5BBF-4C95-AE5B-D9ACB7CE0ADF}"/>
              </a:ext>
            </a:extLst>
          </p:cNvPr>
          <p:cNvGrpSpPr/>
          <p:nvPr userDrawn="1"/>
        </p:nvGrpSpPr>
        <p:grpSpPr>
          <a:xfrm>
            <a:off x="6143679" y="24190644"/>
            <a:ext cx="18461157" cy="4171429"/>
            <a:chOff x="5497063" y="24190644"/>
            <a:chExt cx="18461157" cy="4171429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36A47D1-4395-4832-86A9-930DA97C7A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24190644"/>
              <a:ext cx="4209524" cy="417142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0FEB92E-BA5C-4A15-83D8-3ECD734FA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24190644"/>
              <a:ext cx="4209524" cy="4171429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1439595A-C92F-448F-9912-BC8F3B425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24190644"/>
              <a:ext cx="4209524" cy="4171429"/>
            </a:xfrm>
            <a:prstGeom prst="rect">
              <a:avLst/>
            </a:prstGeom>
          </p:spPr>
        </p:pic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6BB5B30-BBE5-4672-9704-F8B08C331D8C}"/>
              </a:ext>
            </a:extLst>
          </p:cNvPr>
          <p:cNvGrpSpPr/>
          <p:nvPr userDrawn="1"/>
        </p:nvGrpSpPr>
        <p:grpSpPr>
          <a:xfrm>
            <a:off x="6143679" y="34896641"/>
            <a:ext cx="18461157" cy="4171429"/>
            <a:chOff x="5497063" y="34896641"/>
            <a:chExt cx="18461157" cy="4171429"/>
          </a:xfrm>
        </p:grpSpPr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BCEB0A2E-91B1-4DAC-9028-4BDF94FA6D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34896641"/>
              <a:ext cx="4209524" cy="4171429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C1876290-59E1-46B6-AB77-7ADF44CF5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34896641"/>
              <a:ext cx="4209524" cy="4171429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D216B573-4CEC-463C-A536-A593EF2EC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34896641"/>
              <a:ext cx="4209524" cy="4171429"/>
            </a:xfrm>
            <a:prstGeom prst="rect">
              <a:avLst/>
            </a:prstGeom>
          </p:spPr>
        </p:pic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FA3A4-A37A-4ADB-AE97-087765710356}"/>
              </a:ext>
            </a:extLst>
          </p:cNvPr>
          <p:cNvSpPr/>
          <p:nvPr userDrawn="1"/>
        </p:nvSpPr>
        <p:spPr bwMode="auto">
          <a:xfrm>
            <a:off x="-16686" y="7678900"/>
            <a:ext cx="30240288" cy="41717729"/>
          </a:xfrm>
          <a:prstGeom prst="rect">
            <a:avLst/>
          </a:prstGeom>
          <a:solidFill>
            <a:srgbClr val="FFFFFF">
              <a:alpha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35" tIns="45667" rIns="91335" bIns="4566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60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buNone/>
              <a:tabLst/>
            </a:pPr>
            <a:endParaRPr kumimoji="0" lang="ja-JP" altLang="en-US" sz="279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85374296-1F8A-45A2-A37E-1D9DB3FF40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2679" r="13920" b="90559"/>
          <a:stretch/>
        </p:blipFill>
        <p:spPr>
          <a:xfrm>
            <a:off x="358504" y="33673"/>
            <a:ext cx="29578401" cy="36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D59988-8BA8-4FB0-B3DB-A5009801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5976" y="16218202"/>
            <a:ext cx="12087907" cy="8036570"/>
          </a:xfrm>
          <a:prstGeom prst="rect">
            <a:avLst/>
          </a:prstGeom>
        </p:spPr>
      </p:pic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3878581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8062072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4230912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6386497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993" y="5472318"/>
            <a:ext cx="5656694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筆頭演者名，共同演者名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3615" y="4230912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プログラム番号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8159083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目　的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5786099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5834660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方　法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8062072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0533" y="8159083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結果　　　　　　</a:t>
            </a:r>
          </a:p>
        </p:txBody>
      </p:sp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329" y="16601744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solidFill>
                  <a:schemeClr val="bg1"/>
                </a:solidFill>
              </a:rPr>
              <a:t>Sample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2823711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4230912"/>
            <a:ext cx="3515847" cy="318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筆頭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234" y="43417999"/>
            <a:ext cx="11242750" cy="432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1.COI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2.</a:t>
            </a:r>
            <a:r>
              <a:rPr lang="ja-JP" altLang="en-US" sz="3600" dirty="0">
                <a:solidFill>
                  <a:schemeClr val="tx1"/>
                </a:solidFill>
              </a:rPr>
              <a:t>倫理審査の承認についての記載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DC3F53A7-A2EF-45B1-B4CF-E992A5F9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61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3B3BBBB-EC7F-411A-9549-5644A4CF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1793331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233DBC51-211D-48D2-B4B6-51739F7B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31176639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2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1375" y="27546536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2997" y="27705852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考察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222</Words>
  <Application>Microsoft Office PowerPoint</Application>
  <PresentationFormat>ユーザー設定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山岸 浩史</cp:lastModifiedBy>
  <cp:revision>30</cp:revision>
  <cp:lastPrinted>2020-08-25T02:57:01Z</cp:lastPrinted>
  <dcterms:created xsi:type="dcterms:W3CDTF">2019-10-29T04:10:55Z</dcterms:created>
  <dcterms:modified xsi:type="dcterms:W3CDTF">2020-08-31T05:23:04Z</dcterms:modified>
</cp:coreProperties>
</file>