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60"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7" autoAdjust="0"/>
    <p:restoredTop sz="94660"/>
  </p:normalViewPr>
  <p:slideViewPr>
    <p:cSldViewPr snapToGrid="0">
      <p:cViewPr varScale="1">
        <p:scale>
          <a:sx n="15" d="100"/>
          <a:sy n="15" d="100"/>
        </p:scale>
        <p:origin x="1044"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ja-JP" altLang="en-US"/>
              <a:t>マスター タイトルの書式設定</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3734350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21005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266011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132008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4235959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41727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ja-JP" altLang="en-US"/>
              <a:t>マスター テキストの書式設定</a:t>
            </a:r>
          </a:p>
        </p:txBody>
      </p:sp>
      <p:sp>
        <p:nvSpPr>
          <p:cNvPr id="4" name="Content Placeholder 3"/>
          <p:cNvSpPr>
            <a:spLocks noGrp="1"/>
          </p:cNvSpPr>
          <p:nvPr>
            <p:ph sz="half" idx="2"/>
          </p:nvPr>
        </p:nvSpPr>
        <p:spPr>
          <a:xfrm>
            <a:off x="2948339" y="11058863"/>
            <a:ext cx="18107995" cy="1626592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ja-JP" altLang="en-US"/>
              <a:t>マスター テキストの書式設定</a:t>
            </a:r>
          </a:p>
        </p:txBody>
      </p:sp>
      <p:sp>
        <p:nvSpPr>
          <p:cNvPr id="6" name="Content Placeholder 5"/>
          <p:cNvSpPr>
            <a:spLocks noGrp="1"/>
          </p:cNvSpPr>
          <p:nvPr>
            <p:ph sz="quarter" idx="4"/>
          </p:nvPr>
        </p:nvSpPr>
        <p:spPr>
          <a:xfrm>
            <a:off x="21669408" y="11058863"/>
            <a:ext cx="18197174" cy="1626592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2588434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3608888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223455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ja-JP" altLang="en-US"/>
              <a:t>マスター タイトルの書式設定</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351397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ja-JP" altLang="en-US"/>
              <a:t>図を追加</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E86753A-3D98-4671-997D-CC9733994358}" type="datetimeFigureOut">
              <a:rPr kumimoji="1" lang="ja-JP" altLang="en-US" smtClean="0"/>
              <a:t>2020/12/20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3281773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5E86753A-3D98-4671-997D-CC9733994358}" type="datetimeFigureOut">
              <a:rPr kumimoji="1" lang="ja-JP" altLang="en-US" smtClean="0"/>
              <a:t>2020/12/20</a:t>
            </a:fld>
            <a:endParaRPr kumimoji="1" lang="ja-JP" altLang="en-US"/>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44EF1208-653E-4FE6-8DA4-B05A74E50116}" type="slidenum">
              <a:rPr kumimoji="1" lang="ja-JP" altLang="en-US" smtClean="0"/>
              <a:t>‹#›</a:t>
            </a:fld>
            <a:endParaRPr kumimoji="1" lang="ja-JP" altLang="en-US"/>
          </a:p>
        </p:txBody>
      </p:sp>
    </p:spTree>
    <p:extLst>
      <p:ext uri="{BB962C8B-B14F-4D97-AF65-F5344CB8AC3E}">
        <p14:creationId xmlns:p14="http://schemas.microsoft.com/office/powerpoint/2010/main" val="307814356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036710" rtl="0" eaLnBrk="1" latinLnBrk="0" hangingPunct="1">
        <a:lnSpc>
          <a:spcPct val="90000"/>
        </a:lnSpc>
        <a:spcBef>
          <a:spcPct val="0"/>
        </a:spcBef>
        <a:buNone/>
        <a:defRPr kumimoji="1"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kumimoji="1"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kumimoji="1"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kumimoji="1"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kumimoji="1" sz="7946" kern="1200">
          <a:solidFill>
            <a:schemeClr val="tx1"/>
          </a:solidFill>
          <a:latin typeface="+mn-lt"/>
          <a:ea typeface="+mn-ea"/>
          <a:cs typeface="+mn-cs"/>
        </a:defRPr>
      </a:lvl9pPr>
    </p:bodyStyle>
    <p:otherStyle>
      <a:defPPr>
        <a:defRPr lang="en-US"/>
      </a:defPPr>
      <a:lvl1pPr marL="0" algn="l" defTabSz="4036710" rtl="0" eaLnBrk="1" latinLnBrk="0" hangingPunct="1">
        <a:defRPr kumimoji="1" sz="7946" kern="1200">
          <a:solidFill>
            <a:schemeClr val="tx1"/>
          </a:solidFill>
          <a:latin typeface="+mn-lt"/>
          <a:ea typeface="+mn-ea"/>
          <a:cs typeface="+mn-cs"/>
        </a:defRPr>
      </a:lvl1pPr>
      <a:lvl2pPr marL="2018355" algn="l" defTabSz="4036710" rtl="0" eaLnBrk="1" latinLnBrk="0" hangingPunct="1">
        <a:defRPr kumimoji="1" sz="7946" kern="1200">
          <a:solidFill>
            <a:schemeClr val="tx1"/>
          </a:solidFill>
          <a:latin typeface="+mn-lt"/>
          <a:ea typeface="+mn-ea"/>
          <a:cs typeface="+mn-cs"/>
        </a:defRPr>
      </a:lvl2pPr>
      <a:lvl3pPr marL="4036710" algn="l" defTabSz="4036710" rtl="0" eaLnBrk="1" latinLnBrk="0" hangingPunct="1">
        <a:defRPr kumimoji="1" sz="7946" kern="1200">
          <a:solidFill>
            <a:schemeClr val="tx1"/>
          </a:solidFill>
          <a:latin typeface="+mn-lt"/>
          <a:ea typeface="+mn-ea"/>
          <a:cs typeface="+mn-cs"/>
        </a:defRPr>
      </a:lvl3pPr>
      <a:lvl4pPr marL="6055065" algn="l" defTabSz="4036710" rtl="0" eaLnBrk="1" latinLnBrk="0" hangingPunct="1">
        <a:defRPr kumimoji="1" sz="7946" kern="1200">
          <a:solidFill>
            <a:schemeClr val="tx1"/>
          </a:solidFill>
          <a:latin typeface="+mn-lt"/>
          <a:ea typeface="+mn-ea"/>
          <a:cs typeface="+mn-cs"/>
        </a:defRPr>
      </a:lvl4pPr>
      <a:lvl5pPr marL="8073420" algn="l" defTabSz="4036710" rtl="0" eaLnBrk="1" latinLnBrk="0" hangingPunct="1">
        <a:defRPr kumimoji="1" sz="7946" kern="1200">
          <a:solidFill>
            <a:schemeClr val="tx1"/>
          </a:solidFill>
          <a:latin typeface="+mn-lt"/>
          <a:ea typeface="+mn-ea"/>
          <a:cs typeface="+mn-cs"/>
        </a:defRPr>
      </a:lvl5pPr>
      <a:lvl6pPr marL="10091776" algn="l" defTabSz="4036710" rtl="0" eaLnBrk="1" latinLnBrk="0" hangingPunct="1">
        <a:defRPr kumimoji="1" sz="7946" kern="1200">
          <a:solidFill>
            <a:schemeClr val="tx1"/>
          </a:solidFill>
          <a:latin typeface="+mn-lt"/>
          <a:ea typeface="+mn-ea"/>
          <a:cs typeface="+mn-cs"/>
        </a:defRPr>
      </a:lvl6pPr>
      <a:lvl7pPr marL="12110131" algn="l" defTabSz="4036710" rtl="0" eaLnBrk="1" latinLnBrk="0" hangingPunct="1">
        <a:defRPr kumimoji="1" sz="7946" kern="1200">
          <a:solidFill>
            <a:schemeClr val="tx1"/>
          </a:solidFill>
          <a:latin typeface="+mn-lt"/>
          <a:ea typeface="+mn-ea"/>
          <a:cs typeface="+mn-cs"/>
        </a:defRPr>
      </a:lvl7pPr>
      <a:lvl8pPr marL="14128486" algn="l" defTabSz="4036710" rtl="0" eaLnBrk="1" latinLnBrk="0" hangingPunct="1">
        <a:defRPr kumimoji="1" sz="7946" kern="1200">
          <a:solidFill>
            <a:schemeClr val="tx1"/>
          </a:solidFill>
          <a:latin typeface="+mn-lt"/>
          <a:ea typeface="+mn-ea"/>
          <a:cs typeface="+mn-cs"/>
        </a:defRPr>
      </a:lvl8pPr>
      <a:lvl9pPr marL="16146841" algn="l" defTabSz="4036710" rtl="0" eaLnBrk="1" latinLnBrk="0" hangingPunct="1">
        <a:defRPr kumimoji="1"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20281" y="-9954"/>
            <a:ext cx="42783482" cy="3451159"/>
            <a:chOff x="5676900" y="-108115"/>
            <a:chExt cx="42194518" cy="3451159"/>
          </a:xfrm>
        </p:grpSpPr>
        <p:sp>
          <p:nvSpPr>
            <p:cNvPr id="18" name="タイトル 1">
              <a:extLst>
                <a:ext uri="{FF2B5EF4-FFF2-40B4-BE49-F238E27FC236}">
                  <a16:creationId xmlns:a16="http://schemas.microsoft.com/office/drawing/2014/main" id="{2A426D10-EA41-0541-BF22-80482AF826D5}"/>
                </a:ext>
              </a:extLst>
            </p:cNvPr>
            <p:cNvSpPr txBox="1">
              <a:spLocks/>
            </p:cNvSpPr>
            <p:nvPr/>
          </p:nvSpPr>
          <p:spPr>
            <a:xfrm>
              <a:off x="5676900" y="-108115"/>
              <a:ext cx="7200000" cy="3451159"/>
            </a:xfrm>
            <a:prstGeom prst="rect">
              <a:avLst/>
            </a:prstGeom>
            <a:noFill/>
            <a:ln w="127000" cap="flat" cmpd="sng" algn="ctr">
              <a:solidFill>
                <a:schemeClr val="tx1"/>
              </a:solidFill>
              <a:prstDash val="solid"/>
            </a:ln>
          </p:spPr>
          <p:style>
            <a:lnRef idx="2">
              <a:schemeClr val="accent2"/>
            </a:lnRef>
            <a:fillRef idx="1">
              <a:schemeClr val="lt1"/>
            </a:fillRef>
            <a:effectRef idx="0">
              <a:schemeClr val="accent2"/>
            </a:effectRef>
            <a:fontRef idx="minor">
              <a:schemeClr val="dk1"/>
            </a:fontRef>
          </p:style>
          <p:txBody>
            <a:bodyPr vert="horz" lIns="473173" tIns="236586" rIns="473173" bIns="236586" rtlCol="0" anchor="t">
              <a:normAutofit/>
            </a:bodyPr>
            <a:lstStyle>
              <a:lvl1pPr algn="ctr" defTabSz="2366147" rtl="0" eaLnBrk="1" latinLnBrk="0" hangingPunct="1">
                <a:spcBef>
                  <a:spcPct val="0"/>
                </a:spcBef>
                <a:buNone/>
                <a:defRPr kumimoji="1" sz="228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endParaRPr lang="ja-JP" altLang="en-US" sz="6000" dirty="0">
                <a:solidFill>
                  <a:srgbClr val="FF0000"/>
                </a:solidFill>
              </a:endParaRPr>
            </a:p>
          </p:txBody>
        </p:sp>
        <p:sp>
          <p:nvSpPr>
            <p:cNvPr id="19" name="タイトル 1">
              <a:extLst>
                <a:ext uri="{FF2B5EF4-FFF2-40B4-BE49-F238E27FC236}">
                  <a16:creationId xmlns:a16="http://schemas.microsoft.com/office/drawing/2014/main" id="{4EFE29BD-A932-7247-879E-62412A49C0DE}"/>
                </a:ext>
              </a:extLst>
            </p:cNvPr>
            <p:cNvSpPr txBox="1">
              <a:spLocks/>
            </p:cNvSpPr>
            <p:nvPr/>
          </p:nvSpPr>
          <p:spPr>
            <a:xfrm>
              <a:off x="12876899" y="-108115"/>
              <a:ext cx="34994519" cy="3451159"/>
            </a:xfrm>
            <a:prstGeom prst="rect">
              <a:avLst/>
            </a:prstGeom>
            <a:noFill/>
            <a:ln w="127000" cap="flat" cmpd="sng" algn="ctr">
              <a:solidFill>
                <a:schemeClr val="tx1"/>
              </a:solidFill>
              <a:prstDash val="solid"/>
            </a:ln>
          </p:spPr>
          <p:style>
            <a:lnRef idx="2">
              <a:schemeClr val="accent2"/>
            </a:lnRef>
            <a:fillRef idx="1">
              <a:schemeClr val="lt1"/>
            </a:fillRef>
            <a:effectRef idx="0">
              <a:schemeClr val="accent2"/>
            </a:effectRef>
            <a:fontRef idx="minor">
              <a:schemeClr val="dk1"/>
            </a:fontRef>
          </p:style>
          <p:txBody>
            <a:bodyPr vert="horz" lIns="473173" tIns="236586" rIns="473173" bIns="236586" rtlCol="0" anchor="t">
              <a:normAutofit/>
            </a:bodyPr>
            <a:lstStyle>
              <a:lvl1pPr algn="ctr" defTabSz="2366147" rtl="0" eaLnBrk="1" latinLnBrk="0" hangingPunct="1">
                <a:spcBef>
                  <a:spcPct val="0"/>
                </a:spcBef>
                <a:buNone/>
                <a:defRPr kumimoji="1" sz="228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endParaRPr lang="ja-JP" altLang="en-US" sz="6000" dirty="0">
                <a:solidFill>
                  <a:srgbClr val="FF0000"/>
                </a:solidFill>
              </a:endParaRPr>
            </a:p>
          </p:txBody>
        </p:sp>
        <p:sp>
          <p:nvSpPr>
            <p:cNvPr id="20" name="テキスト ボックス 19">
              <a:extLst>
                <a:ext uri="{FF2B5EF4-FFF2-40B4-BE49-F238E27FC236}">
                  <a16:creationId xmlns:a16="http://schemas.microsoft.com/office/drawing/2014/main" id="{BE9F0E45-C20C-FF46-935E-B57C67C900D0}"/>
                </a:ext>
              </a:extLst>
            </p:cNvPr>
            <p:cNvSpPr txBox="1"/>
            <p:nvPr/>
          </p:nvSpPr>
          <p:spPr>
            <a:xfrm>
              <a:off x="7776572" y="1955825"/>
              <a:ext cx="3262403" cy="1015655"/>
            </a:xfrm>
            <a:prstGeom prst="rect">
              <a:avLst/>
            </a:prstGeom>
            <a:noFill/>
            <a:ln>
              <a:noFill/>
            </a:ln>
          </p:spPr>
          <p:txBody>
            <a:bodyPr wrap="none" lIns="91426" tIns="45716" rIns="91426" bIns="45716" rtlCol="0">
              <a:spAutoFit/>
            </a:bodyPr>
            <a:lstStyle/>
            <a:p>
              <a:r>
                <a:rPr kumimoji="1" lang="en-US" altLang="ja-JP" sz="6000" dirty="0">
                  <a:latin typeface="ＭＳ ゴシック" panose="020B0609070205080204" pitchFamily="49" charset="-128"/>
                  <a:ea typeface="ＭＳ ゴシック" panose="020B0609070205080204" pitchFamily="49" charset="-128"/>
                </a:rPr>
                <a:t>P-◯◯◯</a:t>
              </a:r>
              <a:endParaRPr kumimoji="1" lang="ja-JP" altLang="en-US" sz="6000" dirty="0">
                <a:latin typeface="ＭＳ ゴシック" panose="020B0609070205080204" pitchFamily="49" charset="-128"/>
                <a:ea typeface="ＭＳ ゴシック" panose="020B0609070205080204" pitchFamily="49" charset="-128"/>
              </a:endParaRPr>
            </a:p>
          </p:txBody>
        </p:sp>
        <p:sp>
          <p:nvSpPr>
            <p:cNvPr id="21" name="テキスト ボックス 20">
              <a:extLst>
                <a:ext uri="{FF2B5EF4-FFF2-40B4-BE49-F238E27FC236}">
                  <a16:creationId xmlns:a16="http://schemas.microsoft.com/office/drawing/2014/main" id="{B01AA61F-32AB-6748-ADCA-9DF3EAAA024F}"/>
                </a:ext>
              </a:extLst>
            </p:cNvPr>
            <p:cNvSpPr txBox="1"/>
            <p:nvPr/>
          </p:nvSpPr>
          <p:spPr>
            <a:xfrm>
              <a:off x="17618941" y="79612"/>
              <a:ext cx="25003206" cy="646323"/>
            </a:xfrm>
            <a:prstGeom prst="rect">
              <a:avLst/>
            </a:prstGeom>
            <a:noFill/>
            <a:ln>
              <a:noFill/>
            </a:ln>
          </p:spPr>
          <p:txBody>
            <a:bodyPr wrap="square" lIns="91426" tIns="45716" rIns="91426" bIns="45716" rtlCol="0">
              <a:spAutoFit/>
            </a:bodyPr>
            <a:lstStyle/>
            <a:p>
              <a:r>
                <a:rPr lang="ja-JP" altLang="en-US" sz="3600" dirty="0">
                  <a:latin typeface="ＭＳ ゴシック" panose="020B0609070205080204" pitchFamily="49" charset="-128"/>
                  <a:ea typeface="ＭＳ ゴシック" panose="020B0609070205080204" pitchFamily="49" charset="-128"/>
                </a:rPr>
                <a:t>プログラム名（大分類）␣プログラム名（小分類）</a:t>
              </a:r>
              <a:r>
                <a:rPr lang="en-US" altLang="ja-JP" sz="3600" dirty="0">
                  <a:latin typeface="ＭＳ ゴシック" panose="020B0609070205080204" pitchFamily="49" charset="-128"/>
                  <a:ea typeface="ＭＳ ゴシック" panose="020B0609070205080204" pitchFamily="49" charset="-128"/>
                </a:rPr>
                <a:t>(</a:t>
              </a:r>
              <a:r>
                <a:rPr lang="ja-JP" altLang="en-US" sz="3600" dirty="0">
                  <a:latin typeface="ＭＳ ゴシック" panose="020B0609070205080204" pitchFamily="49" charset="-128"/>
                  <a:ea typeface="ＭＳ ゴシック" panose="020B0609070205080204" pitchFamily="49" charset="-128"/>
                </a:rPr>
                <a:t>ポスター番号一覧表を確認して自分のプログラム名を記載のこと</a:t>
              </a:r>
              <a:r>
                <a:rPr lang="en-US" altLang="ja-JP" sz="3600" dirty="0">
                  <a:latin typeface="ＭＳ ゴシック" panose="020B0609070205080204" pitchFamily="49" charset="-128"/>
                  <a:ea typeface="ＭＳ ゴシック" panose="020B0609070205080204" pitchFamily="49" charset="-128"/>
                </a:rPr>
                <a:t>)</a:t>
              </a:r>
            </a:p>
          </p:txBody>
        </p:sp>
        <p:sp>
          <p:nvSpPr>
            <p:cNvPr id="22" name="テキスト ボックス 21">
              <a:extLst>
                <a:ext uri="{FF2B5EF4-FFF2-40B4-BE49-F238E27FC236}">
                  <a16:creationId xmlns:a16="http://schemas.microsoft.com/office/drawing/2014/main" id="{72CE1B1B-1C74-9843-BD32-251BA684F6E4}"/>
                </a:ext>
              </a:extLst>
            </p:cNvPr>
            <p:cNvSpPr txBox="1"/>
            <p:nvPr/>
          </p:nvSpPr>
          <p:spPr>
            <a:xfrm>
              <a:off x="19796562" y="1219394"/>
              <a:ext cx="18960406" cy="1938984"/>
            </a:xfrm>
            <a:prstGeom prst="rect">
              <a:avLst/>
            </a:prstGeom>
            <a:noFill/>
            <a:ln>
              <a:noFill/>
            </a:ln>
          </p:spPr>
          <p:txBody>
            <a:bodyPr wrap="square" lIns="91426" tIns="45716" rIns="91426" bIns="45716" rtlCol="0">
              <a:spAutoFit/>
            </a:bodyPr>
            <a:lstStyle/>
            <a:p>
              <a:pPr algn="ctr"/>
              <a:r>
                <a:rPr lang="ja-JP" altLang="en-US" sz="6000" dirty="0">
                  <a:latin typeface="ＭＳ ゴシック" panose="020B0609070205080204" pitchFamily="49" charset="-128"/>
                  <a:ea typeface="ＭＳ ゴシック" panose="020B0609070205080204" pitchFamily="49" charset="-128"/>
                </a:rPr>
                <a:t>研究開発課題名</a:t>
              </a:r>
              <a:endParaRPr lang="en-US" altLang="ja-JP" sz="6000" dirty="0">
                <a:latin typeface="ＭＳ ゴシック" panose="020B0609070205080204" pitchFamily="49" charset="-128"/>
                <a:ea typeface="ＭＳ ゴシック" panose="020B0609070205080204" pitchFamily="49" charset="-128"/>
              </a:endParaRPr>
            </a:p>
            <a:p>
              <a:pPr algn="ctr"/>
              <a:r>
                <a:rPr lang="ja-JP" altLang="en-US" sz="6000" dirty="0">
                  <a:latin typeface="ＭＳ ゴシック" panose="020B0609070205080204" pitchFamily="49" charset="-128"/>
                  <a:ea typeface="ＭＳ ゴシック" panose="020B0609070205080204" pitchFamily="49" charset="-128"/>
                </a:rPr>
                <a:t>名前</a:t>
              </a:r>
              <a:r>
                <a:rPr lang="en-US" altLang="ja-JP" sz="6000" baseline="30000" dirty="0">
                  <a:latin typeface="ＭＳ ゴシック" panose="020B0609070205080204" pitchFamily="49" charset="-128"/>
                  <a:ea typeface="ＭＳ ゴシック" panose="020B0609070205080204" pitchFamily="49" charset="-128"/>
                </a:rPr>
                <a:t>1</a:t>
              </a:r>
              <a:r>
                <a:rPr lang="en-US" altLang="ja-JP" sz="6000" dirty="0">
                  <a:latin typeface="ＭＳ ゴシック" panose="020B0609070205080204" pitchFamily="49" charset="-128"/>
                  <a:ea typeface="ＭＳ ゴシック" panose="020B0609070205080204" pitchFamily="49" charset="-128"/>
                </a:rPr>
                <a:t>, </a:t>
              </a:r>
              <a:r>
                <a:rPr lang="ja-JP" altLang="en-US" sz="6000" dirty="0">
                  <a:latin typeface="ＭＳ ゴシック" panose="020B0609070205080204" pitchFamily="49" charset="-128"/>
                  <a:ea typeface="ＭＳ ゴシック" panose="020B0609070205080204" pitchFamily="49" charset="-128"/>
                </a:rPr>
                <a:t>名前</a:t>
              </a:r>
              <a:r>
                <a:rPr lang="en-US" altLang="ja-JP" sz="6000" baseline="30000" dirty="0">
                  <a:latin typeface="ＭＳ ゴシック" panose="020B0609070205080204" pitchFamily="49" charset="-128"/>
                  <a:ea typeface="ＭＳ ゴシック" panose="020B0609070205080204" pitchFamily="49" charset="-128"/>
                </a:rPr>
                <a:t>2</a:t>
              </a:r>
              <a:r>
                <a:rPr lang="en-US" altLang="ja-JP" sz="6000" dirty="0">
                  <a:latin typeface="ＭＳ ゴシック" panose="020B0609070205080204" pitchFamily="49" charset="-128"/>
                  <a:ea typeface="ＭＳ ゴシック" panose="020B0609070205080204" pitchFamily="49" charset="-128"/>
                </a:rPr>
                <a:t>, </a:t>
              </a:r>
              <a:r>
                <a:rPr lang="ja-JP" altLang="en-US" sz="6000" dirty="0">
                  <a:latin typeface="ＭＳ ゴシック" panose="020B0609070205080204" pitchFamily="49" charset="-128"/>
                  <a:ea typeface="ＭＳ ゴシック" panose="020B0609070205080204" pitchFamily="49" charset="-128"/>
                </a:rPr>
                <a:t>名前</a:t>
              </a:r>
              <a:r>
                <a:rPr lang="en-US" altLang="ja-JP" sz="6000" baseline="30000" dirty="0">
                  <a:latin typeface="ＭＳ ゴシック" panose="020B0609070205080204" pitchFamily="49" charset="-128"/>
                  <a:ea typeface="ＭＳ ゴシック" panose="020B0609070205080204" pitchFamily="49" charset="-128"/>
                </a:rPr>
                <a:t>2</a:t>
              </a:r>
              <a:r>
                <a:rPr lang="ja-JP" altLang="en-US" sz="6000" baseline="30000" dirty="0">
                  <a:latin typeface="ＭＳ ゴシック" panose="020B0609070205080204" pitchFamily="49" charset="-128"/>
                  <a:ea typeface="ＭＳ ゴシック" panose="020B0609070205080204" pitchFamily="49" charset="-128"/>
                </a:rPr>
                <a:t>　１</a:t>
              </a:r>
              <a:r>
                <a:rPr lang="ja-JP" altLang="en-US" sz="6000" dirty="0">
                  <a:latin typeface="ＭＳ ゴシック" panose="020B0609070205080204" pitchFamily="49" charset="-128"/>
                  <a:ea typeface="ＭＳ ゴシック" panose="020B0609070205080204" pitchFamily="49" charset="-128"/>
                </a:rPr>
                <a:t>所属機関</a:t>
              </a:r>
              <a:r>
                <a:rPr lang="en-US" altLang="ja-JP" sz="6000" baseline="30000" dirty="0">
                  <a:latin typeface="ＭＳ ゴシック" panose="020B0609070205080204" pitchFamily="49" charset="-128"/>
                  <a:ea typeface="ＭＳ ゴシック" panose="020B0609070205080204" pitchFamily="49" charset="-128"/>
                </a:rPr>
                <a:t>, 2</a:t>
              </a:r>
              <a:r>
                <a:rPr lang="ja-JP" altLang="en-US" sz="6000" dirty="0">
                  <a:latin typeface="ＭＳ ゴシック" panose="020B0609070205080204" pitchFamily="49" charset="-128"/>
                  <a:ea typeface="ＭＳ ゴシック" panose="020B0609070205080204" pitchFamily="49" charset="-128"/>
                </a:rPr>
                <a:t>所属機関</a:t>
              </a:r>
              <a:r>
                <a:rPr lang="en-US" altLang="ja-JP" sz="6000" baseline="30000" dirty="0">
                  <a:latin typeface="ＭＳ ゴシック" panose="020B0609070205080204" pitchFamily="49" charset="-128"/>
                  <a:ea typeface="ＭＳ ゴシック" panose="020B0609070205080204" pitchFamily="49" charset="-128"/>
                </a:rPr>
                <a:t>, </a:t>
              </a:r>
              <a:endParaRPr lang="ja-JP" altLang="en-US" sz="6000" dirty="0">
                <a:latin typeface="ＭＳ ゴシック" panose="020B0609070205080204" pitchFamily="49" charset="-128"/>
                <a:ea typeface="ＭＳ ゴシック" panose="020B0609070205080204" pitchFamily="49" charset="-128"/>
              </a:endParaRPr>
            </a:p>
          </p:txBody>
        </p:sp>
        <p:sp>
          <p:nvSpPr>
            <p:cNvPr id="23" name="テキスト ボックス 22">
              <a:extLst>
                <a:ext uri="{FF2B5EF4-FFF2-40B4-BE49-F238E27FC236}">
                  <a16:creationId xmlns:a16="http://schemas.microsoft.com/office/drawing/2014/main" id="{7E3A2BBE-4847-1647-B177-477A39544549}"/>
                </a:ext>
              </a:extLst>
            </p:cNvPr>
            <p:cNvSpPr txBox="1"/>
            <p:nvPr/>
          </p:nvSpPr>
          <p:spPr>
            <a:xfrm>
              <a:off x="6685045" y="647689"/>
              <a:ext cx="4801286" cy="1015655"/>
            </a:xfrm>
            <a:prstGeom prst="rect">
              <a:avLst/>
            </a:prstGeom>
            <a:noFill/>
            <a:ln>
              <a:noFill/>
            </a:ln>
          </p:spPr>
          <p:txBody>
            <a:bodyPr wrap="none" lIns="91426" tIns="45716" rIns="91426" bIns="45716" rtlCol="0">
              <a:spAutoFit/>
            </a:bodyPr>
            <a:lstStyle/>
            <a:p>
              <a:r>
                <a:rPr lang="ja-JP" altLang="en-US" sz="6000" dirty="0">
                  <a:latin typeface="ＭＳ ゴシック" panose="020B0609070205080204" pitchFamily="49" charset="-128"/>
                  <a:ea typeface="ＭＳ ゴシック" panose="020B0609070205080204" pitchFamily="49" charset="-128"/>
                </a:rPr>
                <a:t>ポスター</a:t>
              </a:r>
              <a:r>
                <a:rPr kumimoji="1" lang="ja-JP" altLang="en-US" sz="6000" dirty="0">
                  <a:latin typeface="ＭＳ ゴシック" panose="020B0609070205080204" pitchFamily="49" charset="-128"/>
                  <a:ea typeface="ＭＳ ゴシック" panose="020B0609070205080204" pitchFamily="49" charset="-128"/>
                </a:rPr>
                <a:t>番号</a:t>
              </a:r>
            </a:p>
          </p:txBody>
        </p:sp>
      </p:grpSp>
      <p:sp>
        <p:nvSpPr>
          <p:cNvPr id="24" name="テキスト ボックス 23"/>
          <p:cNvSpPr txBox="1"/>
          <p:nvPr/>
        </p:nvSpPr>
        <p:spPr>
          <a:xfrm>
            <a:off x="29606846" y="8183510"/>
            <a:ext cx="12265054" cy="3524648"/>
          </a:xfrm>
          <a:prstGeom prst="rect">
            <a:avLst/>
          </a:prstGeom>
          <a:noFill/>
          <a:ln>
            <a:solidFill>
              <a:srgbClr val="5B9BD5"/>
            </a:solidFill>
          </a:ln>
        </p:spPr>
        <p:txBody>
          <a:bodyPr wrap="square" lIns="1331999" tIns="648000" rIns="0" bIns="648000" rtlCol="0">
            <a:spAutoFit/>
          </a:bodyPr>
          <a:lstStyle/>
          <a:p>
            <a:r>
              <a:rPr lang="ja-JP" altLang="en-US" sz="4800" dirty="0">
                <a:latin typeface="ＭＳ ゴシック" pitchFamily="49" charset="-128"/>
                <a:ea typeface="ＭＳ ゴシック" pitchFamily="49" charset="-128"/>
              </a:rPr>
              <a:t>ページ設定</a:t>
            </a:r>
            <a:r>
              <a:rPr lang="en-US" altLang="ja-JP" sz="4800" dirty="0">
                <a:latin typeface="ＭＳ ゴシック" pitchFamily="49" charset="-128"/>
                <a:ea typeface="ＭＳ ゴシック" pitchFamily="49" charset="-128"/>
              </a:rPr>
              <a:t>:A0</a:t>
            </a:r>
          </a:p>
          <a:p>
            <a:r>
              <a:rPr lang="ja-JP" altLang="en-US" sz="4800" dirty="0">
                <a:latin typeface="ＭＳ ゴシック" pitchFamily="49" charset="-128"/>
                <a:ea typeface="ＭＳ ゴシック" pitchFamily="49" charset="-128"/>
              </a:rPr>
              <a:t>幅　　</a:t>
            </a:r>
            <a:r>
              <a:rPr lang="en-US" altLang="ja-JP" sz="4800" dirty="0">
                <a:latin typeface="ＭＳ ゴシック" pitchFamily="49" charset="-128"/>
                <a:ea typeface="ＭＳ ゴシック" pitchFamily="49" charset="-128"/>
              </a:rPr>
              <a:t>1189</a:t>
            </a:r>
            <a:r>
              <a:rPr lang="ja-JP" altLang="en-US" sz="4800" dirty="0">
                <a:latin typeface="ＭＳ ゴシック" pitchFamily="49" charset="-128"/>
                <a:ea typeface="ＭＳ ゴシック" pitchFamily="49" charset="-128"/>
              </a:rPr>
              <a:t>㎜</a:t>
            </a:r>
            <a:endParaRPr lang="en-US" altLang="ja-JP" sz="4800" dirty="0">
              <a:latin typeface="ＭＳ ゴシック" pitchFamily="49" charset="-128"/>
              <a:ea typeface="ＭＳ ゴシック" pitchFamily="49" charset="-128"/>
            </a:endParaRPr>
          </a:p>
          <a:p>
            <a:r>
              <a:rPr lang="ja-JP" altLang="en-US" sz="4800" dirty="0">
                <a:latin typeface="ＭＳ ゴシック" pitchFamily="49" charset="-128"/>
                <a:ea typeface="ＭＳ ゴシック" pitchFamily="49" charset="-128"/>
              </a:rPr>
              <a:t>高さ </a:t>
            </a:r>
            <a:r>
              <a:rPr lang="en-US" altLang="ja-JP" sz="4800" dirty="0">
                <a:latin typeface="ＭＳ ゴシック" pitchFamily="49" charset="-128"/>
                <a:ea typeface="ＭＳ ゴシック" pitchFamily="49" charset="-128"/>
              </a:rPr>
              <a:t>841</a:t>
            </a:r>
            <a:r>
              <a:rPr lang="ja-JP" altLang="en-US" sz="4800" dirty="0">
                <a:latin typeface="ＭＳ ゴシック" pitchFamily="49" charset="-128"/>
                <a:ea typeface="ＭＳ ゴシック" pitchFamily="49" charset="-128"/>
              </a:rPr>
              <a:t>㎜</a:t>
            </a:r>
            <a:r>
              <a:rPr lang="en-US" altLang="ja-JP" sz="4800" dirty="0">
                <a:latin typeface="ＭＳ ゴシック" pitchFamily="49" charset="-128"/>
                <a:ea typeface="ＭＳ ゴシック" pitchFamily="49" charset="-128"/>
              </a:rPr>
              <a:t> (</a:t>
            </a:r>
            <a:r>
              <a:rPr lang="ja-JP" altLang="en-US" sz="4800" dirty="0">
                <a:latin typeface="ＭＳ ゴシック" pitchFamily="49" charset="-128"/>
                <a:ea typeface="ＭＳ ゴシック" pitchFamily="49" charset="-128"/>
              </a:rPr>
              <a:t>演題スペース</a:t>
            </a:r>
            <a:r>
              <a:rPr lang="en-US" altLang="ja-JP" sz="4800" dirty="0">
                <a:latin typeface="ＭＳ ゴシック" pitchFamily="49" charset="-128"/>
                <a:ea typeface="ＭＳ ゴシック" pitchFamily="49" charset="-128"/>
              </a:rPr>
              <a:t>96</a:t>
            </a:r>
            <a:r>
              <a:rPr lang="ja-JP" altLang="en-US" sz="4800" dirty="0">
                <a:latin typeface="ＭＳ ゴシック" pitchFamily="49" charset="-128"/>
                <a:ea typeface="ＭＳ ゴシック" pitchFamily="49" charset="-128"/>
              </a:rPr>
              <a:t>㎜含む）</a:t>
            </a:r>
            <a:endParaRPr lang="en-US" altLang="ja-JP" sz="4800" dirty="0">
              <a:latin typeface="ＭＳ ゴシック" pitchFamily="49" charset="-128"/>
              <a:ea typeface="ＭＳ ゴシック" pitchFamily="49" charset="-128"/>
            </a:endParaRPr>
          </a:p>
        </p:txBody>
      </p:sp>
      <p:sp>
        <p:nvSpPr>
          <p:cNvPr id="27" name="正方形/長方形 26"/>
          <p:cNvSpPr/>
          <p:nvPr/>
        </p:nvSpPr>
        <p:spPr>
          <a:xfrm>
            <a:off x="539075" y="7302440"/>
            <a:ext cx="27658934" cy="3046988"/>
          </a:xfrm>
          <a:prstGeom prst="rect">
            <a:avLst/>
          </a:prstGeom>
        </p:spPr>
        <p:txBody>
          <a:bodyPr wrap="square">
            <a:spAutoFit/>
          </a:bodyPr>
          <a:lstStyle/>
          <a:p>
            <a:r>
              <a:rPr lang="en-US" altLang="ja-JP" sz="4800" dirty="0">
                <a:solidFill>
                  <a:srgbClr val="FF0000"/>
                </a:solidFill>
                <a:latin typeface="ＭＳ ゴシック" panose="020B0609070205080204" pitchFamily="49" charset="-128"/>
                <a:ea typeface="ＭＳ ゴシック" panose="020B0609070205080204" pitchFamily="49" charset="-128"/>
                <a:cs typeface="ＭＳ Ｐ明朝"/>
              </a:rPr>
              <a:t>[</a:t>
            </a:r>
            <a:r>
              <a:rPr lang="ja-JP" altLang="en-US" sz="4800" dirty="0">
                <a:solidFill>
                  <a:srgbClr val="FF0000"/>
                </a:solidFill>
                <a:latin typeface="ＭＳ ゴシック" panose="020B0609070205080204" pitchFamily="49" charset="-128"/>
                <a:ea typeface="ＭＳ ゴシック" panose="020B0609070205080204" pitchFamily="49" charset="-128"/>
                <a:cs typeface="ＭＳ Ｐ明朝"/>
              </a:rPr>
              <a:t>注意</a:t>
            </a:r>
            <a:r>
              <a:rPr lang="en-US" altLang="ja-JP" sz="4800" dirty="0">
                <a:solidFill>
                  <a:srgbClr val="FF0000"/>
                </a:solidFill>
                <a:latin typeface="ＭＳ ゴシック" panose="020B0609070205080204" pitchFamily="49" charset="-128"/>
                <a:ea typeface="ＭＳ ゴシック" panose="020B0609070205080204" pitchFamily="49" charset="-128"/>
                <a:cs typeface="ＭＳ Ｐ明朝"/>
              </a:rPr>
              <a:t>]</a:t>
            </a:r>
          </a:p>
          <a:p>
            <a:r>
              <a:rPr lang="en-US" altLang="ja-JP" sz="3600" dirty="0">
                <a:solidFill>
                  <a:srgbClr val="FF0000"/>
                </a:solidFill>
                <a:latin typeface="ＭＳ ゴシック" panose="020B0609070205080204" pitchFamily="49" charset="-128"/>
                <a:ea typeface="ＭＳ ゴシック" panose="020B0609070205080204" pitchFamily="49" charset="-128"/>
                <a:cs typeface="ＭＳ Ｐ明朝"/>
              </a:rPr>
              <a:t>※</a:t>
            </a:r>
            <a:r>
              <a:rPr lang="ja-JP" altLang="en-US" sz="3600" dirty="0">
                <a:solidFill>
                  <a:srgbClr val="FF0000"/>
                </a:solidFill>
                <a:latin typeface="ＭＳ ゴシック" panose="020B0609070205080204" pitchFamily="49" charset="-128"/>
                <a:ea typeface="ＭＳ ゴシック" panose="020B0609070205080204" pitchFamily="49" charset="-128"/>
                <a:cs typeface="ＭＳ Ｐ明朝"/>
              </a:rPr>
              <a:t>ポスターはこちらのページに作成してください。</a:t>
            </a:r>
            <a:endParaRPr lang="en-US" altLang="ja-JP" sz="3600" dirty="0">
              <a:solidFill>
                <a:srgbClr val="FF0000"/>
              </a:solidFill>
              <a:latin typeface="ＭＳ ゴシック" panose="020B0609070205080204" pitchFamily="49" charset="-128"/>
              <a:ea typeface="ＭＳ ゴシック" panose="020B0609070205080204" pitchFamily="49" charset="-128"/>
              <a:cs typeface="ＭＳ Ｐ明朝"/>
            </a:endParaRPr>
          </a:p>
          <a:p>
            <a:r>
              <a:rPr lang="ja-JP" altLang="en-US" sz="3600" dirty="0">
                <a:solidFill>
                  <a:srgbClr val="FF0000"/>
                </a:solidFill>
                <a:latin typeface="ＭＳ ゴシック" panose="020B0609070205080204" pitchFamily="49" charset="-128"/>
                <a:ea typeface="ＭＳ ゴシック" panose="020B0609070205080204" pitchFamily="49" charset="-128"/>
                <a:cs typeface="ＭＳ Ｐゴシック"/>
              </a:rPr>
              <a:t>発表データは</a:t>
            </a:r>
            <a:r>
              <a:rPr lang="en-US" altLang="ja-JP" sz="3600" dirty="0">
                <a:solidFill>
                  <a:srgbClr val="FF0000"/>
                </a:solidFill>
                <a:latin typeface="ＭＳ ゴシック" panose="020B0609070205080204" pitchFamily="49" charset="-128"/>
                <a:ea typeface="ＭＳ ゴシック" panose="020B0609070205080204" pitchFamily="49" charset="-128"/>
                <a:cs typeface="ＭＳ Ｐゴシック"/>
              </a:rPr>
              <a:t>1</a:t>
            </a:r>
            <a:r>
              <a:rPr lang="ja-JP" altLang="en-US" sz="3600" dirty="0">
                <a:solidFill>
                  <a:srgbClr val="FF0000"/>
                </a:solidFill>
                <a:latin typeface="ＭＳ ゴシック" panose="020B0609070205080204" pitchFamily="49" charset="-128"/>
                <a:ea typeface="ＭＳ ゴシック" panose="020B0609070205080204" pitchFamily="49" charset="-128"/>
                <a:cs typeface="ＭＳ Ｐゴシック"/>
              </a:rPr>
              <a:t>枚で作成をお願いします。ポスターセッション会場では、</a:t>
            </a:r>
            <a:r>
              <a:rPr lang="en-US" altLang="ja-JP" sz="3600" dirty="0">
                <a:solidFill>
                  <a:srgbClr val="FF0000"/>
                </a:solidFill>
                <a:latin typeface="ＭＳ ゴシック" panose="020B0609070205080204" pitchFamily="49" charset="-128"/>
                <a:ea typeface="ＭＳ ゴシック" panose="020B0609070205080204" pitchFamily="49" charset="-128"/>
                <a:cs typeface="ＭＳ Ｐゴシック"/>
              </a:rPr>
              <a:t>1.5</a:t>
            </a:r>
            <a:r>
              <a:rPr lang="ja-JP" altLang="en-US" sz="3600" dirty="0">
                <a:solidFill>
                  <a:srgbClr val="FF0000"/>
                </a:solidFill>
                <a:latin typeface="ＭＳ ゴシック" panose="020B0609070205080204" pitchFamily="49" charset="-128"/>
                <a:ea typeface="ＭＳ ゴシック" panose="020B0609070205080204" pitchFamily="49" charset="-128"/>
                <a:cs typeface="ＭＳ Ｐゴシック"/>
              </a:rPr>
              <a:t>倍に拡大して掲示します。</a:t>
            </a:r>
            <a:endParaRPr lang="en-US" altLang="ja-JP" sz="3600" dirty="0">
              <a:solidFill>
                <a:srgbClr val="FF0000"/>
              </a:solidFill>
              <a:latin typeface="ＭＳ ゴシック" panose="020B0609070205080204" pitchFamily="49" charset="-128"/>
              <a:ea typeface="ＭＳ ゴシック" panose="020B0609070205080204" pitchFamily="49" charset="-128"/>
              <a:cs typeface="ＭＳ Ｐゴシック"/>
            </a:endParaRPr>
          </a:p>
          <a:p>
            <a:br>
              <a:rPr lang="en-US" altLang="ja-JP" sz="3600" dirty="0">
                <a:solidFill>
                  <a:srgbClr val="FF0000"/>
                </a:solidFill>
                <a:latin typeface="ＭＳ ゴシック" panose="020B0609070205080204" pitchFamily="49" charset="-128"/>
                <a:ea typeface="ＭＳ ゴシック" panose="020B0609070205080204" pitchFamily="49" charset="-128"/>
                <a:cs typeface="ＭＳ Ｐ明朝"/>
              </a:rPr>
            </a:br>
            <a:r>
              <a:rPr lang="ja-JP" altLang="en-US" sz="3600" dirty="0">
                <a:solidFill>
                  <a:srgbClr val="FF0000"/>
                </a:solidFill>
                <a:latin typeface="ＭＳ ゴシック" panose="020B0609070205080204" pitchFamily="49" charset="-128"/>
                <a:ea typeface="ＭＳ ゴシック" panose="020B0609070205080204" pitchFamily="49" charset="-128"/>
                <a:cs typeface="ＭＳ Ｐ明朝"/>
              </a:rPr>
              <a:t>（作成の際は、このテキストは削除してください。）</a:t>
            </a:r>
            <a:endParaRPr lang="ja-JP" altLang="en-US" sz="3600" dirty="0">
              <a:latin typeface="ＭＳ ゴシック" panose="020B0609070205080204" pitchFamily="49" charset="-128"/>
              <a:ea typeface="ＭＳ ゴシック" panose="020B0609070205080204" pitchFamily="49" charset="-128"/>
            </a:endParaRPr>
          </a:p>
        </p:txBody>
      </p:sp>
      <p:sp>
        <p:nvSpPr>
          <p:cNvPr id="29" name="角丸四角形吹き出し 28">
            <a:extLst>
              <a:ext uri="{FF2B5EF4-FFF2-40B4-BE49-F238E27FC236}">
                <a16:creationId xmlns:a16="http://schemas.microsoft.com/office/drawing/2014/main" id="{F1CE0E5D-4A4D-BB42-8B98-C1B914237507}"/>
              </a:ext>
            </a:extLst>
          </p:cNvPr>
          <p:cNvSpPr/>
          <p:nvPr/>
        </p:nvSpPr>
        <p:spPr>
          <a:xfrm>
            <a:off x="32858529" y="3831512"/>
            <a:ext cx="6422571" cy="2288887"/>
          </a:xfrm>
          <a:prstGeom prst="wedgeRoundRectCallout">
            <a:avLst>
              <a:gd name="adj1" fmla="val -64181"/>
              <a:gd name="adj2" fmla="val -113055"/>
              <a:gd name="adj3" fmla="val 16667"/>
            </a:avLst>
          </a:prstGeom>
          <a:ln w="101600"/>
        </p:spPr>
        <p:style>
          <a:lnRef idx="2">
            <a:schemeClr val="accent1"/>
          </a:lnRef>
          <a:fillRef idx="1">
            <a:schemeClr val="lt1"/>
          </a:fillRef>
          <a:effectRef idx="0">
            <a:schemeClr val="accent1"/>
          </a:effectRef>
          <a:fontRef idx="minor">
            <a:schemeClr val="dk1"/>
          </a:fontRef>
        </p:style>
        <p:txBody>
          <a:bodyPr rtlCol="0" anchor="ctr"/>
          <a:lstStyle/>
          <a:p>
            <a:r>
              <a:rPr lang="ja-JP" altLang="en-US" sz="4800" dirty="0">
                <a:latin typeface="ＭＳ ゴシック" panose="020B0609070205080204" pitchFamily="49" charset="-128"/>
                <a:ea typeface="ＭＳ ゴシック" panose="020B0609070205080204" pitchFamily="49" charset="-128"/>
              </a:rPr>
              <a:t>タイトル</a:t>
            </a:r>
            <a:endParaRPr lang="en-US" altLang="ja-JP" sz="4800" dirty="0">
              <a:latin typeface="ＭＳ ゴシック" panose="020B0609070205080204" pitchFamily="49" charset="-128"/>
              <a:ea typeface="ＭＳ ゴシック" panose="020B0609070205080204" pitchFamily="49" charset="-128"/>
            </a:endParaRPr>
          </a:p>
          <a:p>
            <a:r>
              <a:rPr lang="ja-JP" altLang="en-US" sz="4800" b="1" dirty="0">
                <a:solidFill>
                  <a:srgbClr val="FF0000"/>
                </a:solidFill>
                <a:latin typeface="ＭＳ ゴシック" panose="020B0609070205080204" pitchFamily="49" charset="-128"/>
                <a:ea typeface="ＭＳ ゴシック" panose="020B0609070205080204" pitchFamily="49" charset="-128"/>
              </a:rPr>
              <a:t>フォントサイズ</a:t>
            </a:r>
            <a:r>
              <a:rPr lang="en-US" altLang="ja-JP" sz="4800" b="1" dirty="0">
                <a:solidFill>
                  <a:srgbClr val="FF0000"/>
                </a:solidFill>
                <a:latin typeface="ＭＳ ゴシック" panose="020B0609070205080204" pitchFamily="49" charset="-128"/>
                <a:ea typeface="ＭＳ ゴシック" panose="020B0609070205080204" pitchFamily="49" charset="-128"/>
              </a:rPr>
              <a:t>60pt</a:t>
            </a:r>
          </a:p>
        </p:txBody>
      </p:sp>
      <p:sp>
        <p:nvSpPr>
          <p:cNvPr id="30" name="角丸四角形吹き出し 29">
            <a:extLst>
              <a:ext uri="{FF2B5EF4-FFF2-40B4-BE49-F238E27FC236}">
                <a16:creationId xmlns:a16="http://schemas.microsoft.com/office/drawing/2014/main" id="{41BD0763-A224-CB4F-A984-2FD3B04AE60B}"/>
              </a:ext>
            </a:extLst>
          </p:cNvPr>
          <p:cNvSpPr/>
          <p:nvPr/>
        </p:nvSpPr>
        <p:spPr>
          <a:xfrm>
            <a:off x="16391281" y="11243089"/>
            <a:ext cx="7425145" cy="2446914"/>
          </a:xfrm>
          <a:prstGeom prst="wedgeRoundRectCallout">
            <a:avLst>
              <a:gd name="adj1" fmla="val -78779"/>
              <a:gd name="adj2" fmla="val -75387"/>
              <a:gd name="adj3" fmla="val 16667"/>
            </a:avLst>
          </a:prstGeom>
          <a:ln w="101600"/>
        </p:spPr>
        <p:style>
          <a:lnRef idx="2">
            <a:schemeClr val="accent1"/>
          </a:lnRef>
          <a:fillRef idx="1">
            <a:schemeClr val="lt1"/>
          </a:fillRef>
          <a:effectRef idx="0">
            <a:schemeClr val="accent1"/>
          </a:effectRef>
          <a:fontRef idx="minor">
            <a:schemeClr val="dk1"/>
          </a:fontRef>
        </p:style>
        <p:txBody>
          <a:bodyPr rtlCol="0" anchor="ctr"/>
          <a:lstStyle/>
          <a:p>
            <a:r>
              <a:rPr lang="ja-JP" altLang="en-US" sz="4800" dirty="0">
                <a:solidFill>
                  <a:schemeClr val="tx1"/>
                </a:solidFill>
                <a:latin typeface="ＭＳ ゴシック" panose="020B0609070205080204" pitchFamily="49" charset="-128"/>
                <a:ea typeface="ＭＳ ゴシック" panose="020B0609070205080204" pitchFamily="49" charset="-128"/>
              </a:rPr>
              <a:t>本文</a:t>
            </a:r>
            <a:endParaRPr lang="en-US" altLang="ja-JP" sz="4800" dirty="0">
              <a:solidFill>
                <a:schemeClr val="tx1"/>
              </a:solidFill>
              <a:latin typeface="ＭＳ ゴシック" panose="020B0609070205080204" pitchFamily="49" charset="-128"/>
              <a:ea typeface="ＭＳ ゴシック" panose="020B0609070205080204" pitchFamily="49" charset="-128"/>
            </a:endParaRPr>
          </a:p>
          <a:p>
            <a:r>
              <a:rPr lang="ja-JP" altLang="en-US" sz="4800" b="1" dirty="0">
                <a:solidFill>
                  <a:srgbClr val="FF0000"/>
                </a:solidFill>
                <a:latin typeface="ＭＳ ゴシック" panose="020B0609070205080204" pitchFamily="49" charset="-128"/>
                <a:ea typeface="ＭＳ ゴシック" panose="020B0609070205080204" pitchFamily="49" charset="-128"/>
              </a:rPr>
              <a:t>フォントサイズ</a:t>
            </a:r>
            <a:r>
              <a:rPr lang="en-US" altLang="ja-JP" sz="4800" b="1" dirty="0">
                <a:solidFill>
                  <a:srgbClr val="FF0000"/>
                </a:solidFill>
                <a:latin typeface="ＭＳ ゴシック" panose="020B0609070205080204" pitchFamily="49" charset="-128"/>
                <a:ea typeface="ＭＳ ゴシック" panose="020B0609070205080204" pitchFamily="49" charset="-128"/>
              </a:rPr>
              <a:t>36pt</a:t>
            </a:r>
            <a:r>
              <a:rPr lang="ja-JP" altLang="en-US" sz="4800" b="1" dirty="0">
                <a:solidFill>
                  <a:srgbClr val="FF0000"/>
                </a:solidFill>
                <a:latin typeface="ＭＳ ゴシック" panose="020B0609070205080204" pitchFamily="49" charset="-128"/>
                <a:ea typeface="ＭＳ ゴシック" panose="020B0609070205080204" pitchFamily="49" charset="-128"/>
              </a:rPr>
              <a:t>以上</a:t>
            </a:r>
          </a:p>
        </p:txBody>
      </p:sp>
      <p:sp>
        <p:nvSpPr>
          <p:cNvPr id="31" name="正方形/長方形 30">
            <a:extLst>
              <a:ext uri="{FF2B5EF4-FFF2-40B4-BE49-F238E27FC236}">
                <a16:creationId xmlns:a16="http://schemas.microsoft.com/office/drawing/2014/main" id="{800C8948-5C84-D74B-BC5B-ACB732F7A9B5}"/>
              </a:ext>
            </a:extLst>
          </p:cNvPr>
          <p:cNvSpPr/>
          <p:nvPr/>
        </p:nvSpPr>
        <p:spPr>
          <a:xfrm>
            <a:off x="15258878" y="14593959"/>
            <a:ext cx="11587534" cy="1530915"/>
          </a:xfrm>
          <a:prstGeom prst="rect">
            <a:avLst/>
          </a:prstGeom>
          <a:solidFill>
            <a:schemeClr val="accent1"/>
          </a:solidFill>
        </p:spPr>
        <p:style>
          <a:lnRef idx="3">
            <a:schemeClr val="lt1"/>
          </a:lnRef>
          <a:fillRef idx="1">
            <a:schemeClr val="accent2"/>
          </a:fillRef>
          <a:effectRef idx="1">
            <a:schemeClr val="accent2"/>
          </a:effectRef>
          <a:fontRef idx="minor">
            <a:schemeClr val="lt1"/>
          </a:fontRef>
        </p:style>
        <p:txBody>
          <a:bodyPr rtlCol="0" anchor="ctr"/>
          <a:lstStyle/>
          <a:p>
            <a:r>
              <a:rPr lang="en-US" altLang="ja-JP" sz="5400" dirty="0">
                <a:solidFill>
                  <a:schemeClr val="bg1"/>
                </a:solidFill>
                <a:latin typeface="ＭＳ ゴシック" panose="020B0609070205080204" pitchFamily="49" charset="-128"/>
                <a:ea typeface="ＭＳ ゴシック" panose="020B0609070205080204" pitchFamily="49" charset="-128"/>
                <a:cs typeface="ＭＳ Ｐゴシック"/>
              </a:rPr>
              <a:t>※</a:t>
            </a:r>
            <a:r>
              <a:rPr lang="ja-JP" altLang="en-US" sz="5400" dirty="0">
                <a:solidFill>
                  <a:schemeClr val="bg1"/>
                </a:solidFill>
                <a:latin typeface="ＭＳ ゴシック" panose="020B0609070205080204" pitchFamily="49" charset="-128"/>
                <a:ea typeface="ＭＳ ゴシック" panose="020B0609070205080204" pitchFamily="49" charset="-128"/>
                <a:cs typeface="ＭＳ Ｐゴシック"/>
              </a:rPr>
              <a:t>ポスター作成についての注意事項</a:t>
            </a:r>
            <a:endParaRPr lang="en-US" altLang="ja-JP" sz="5400" dirty="0">
              <a:solidFill>
                <a:schemeClr val="bg1"/>
              </a:solidFill>
              <a:latin typeface="ＭＳ ゴシック" panose="020B0609070205080204" pitchFamily="49" charset="-128"/>
              <a:ea typeface="ＭＳ ゴシック" panose="020B0609070205080204" pitchFamily="49" charset="-128"/>
              <a:cs typeface="ＭＳ Ｐゴシック"/>
            </a:endParaRPr>
          </a:p>
        </p:txBody>
      </p:sp>
      <p:graphicFrame>
        <p:nvGraphicFramePr>
          <p:cNvPr id="32" name="表 31"/>
          <p:cNvGraphicFramePr>
            <a:graphicFrameLocks noGrp="1"/>
          </p:cNvGraphicFramePr>
          <p:nvPr>
            <p:extLst>
              <p:ext uri="{D42A27DB-BD31-4B8C-83A1-F6EECF244321}">
                <p14:modId xmlns:p14="http://schemas.microsoft.com/office/powerpoint/2010/main" val="2199123026"/>
              </p:ext>
            </p:extLst>
          </p:nvPr>
        </p:nvGraphicFramePr>
        <p:xfrm>
          <a:off x="6996753" y="16405133"/>
          <a:ext cx="28111785" cy="13268126"/>
        </p:xfrm>
        <a:graphic>
          <a:graphicData uri="http://schemas.openxmlformats.org/drawingml/2006/table">
            <a:tbl>
              <a:tblPr firstRow="1" bandRow="1">
                <a:tableStyleId>{BC89EF96-8CEA-46FF-86C4-4CE0E7609802}</a:tableStyleId>
              </a:tblPr>
              <a:tblGrid>
                <a:gridCol w="6580367">
                  <a:extLst>
                    <a:ext uri="{9D8B030D-6E8A-4147-A177-3AD203B41FA5}">
                      <a16:colId xmlns:a16="http://schemas.microsoft.com/office/drawing/2014/main" val="20000"/>
                    </a:ext>
                  </a:extLst>
                </a:gridCol>
                <a:gridCol w="21531418">
                  <a:extLst>
                    <a:ext uri="{9D8B030D-6E8A-4147-A177-3AD203B41FA5}">
                      <a16:colId xmlns:a16="http://schemas.microsoft.com/office/drawing/2014/main" val="20001"/>
                    </a:ext>
                  </a:extLst>
                </a:gridCol>
              </a:tblGrid>
              <a:tr h="980560">
                <a:tc>
                  <a:txBody>
                    <a:bodyPr/>
                    <a:lstStyle/>
                    <a:p>
                      <a:r>
                        <a:rPr kumimoji="1" lang="ja-JP" altLang="en-US" sz="4800" b="1" dirty="0">
                          <a:solidFill>
                            <a:schemeClr val="bg1"/>
                          </a:solidFill>
                          <a:latin typeface="ＭＳ ゴシック" panose="020B0609070205080204" pitchFamily="49" charset="-128"/>
                          <a:ea typeface="ＭＳ ゴシック" panose="020B0609070205080204" pitchFamily="49" charset="-128"/>
                        </a:rPr>
                        <a:t>アプリケーション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r>
                        <a:rPr kumimoji="1" lang="en-US" altLang="ja-JP" sz="4800" b="0" dirty="0">
                          <a:latin typeface="ＭＳ ゴシック" panose="020B0609070205080204" pitchFamily="49" charset="-128"/>
                          <a:ea typeface="ＭＳ ゴシック" panose="020B0609070205080204" pitchFamily="49" charset="-128"/>
                        </a:rPr>
                        <a:t>Power</a:t>
                      </a:r>
                      <a:r>
                        <a:rPr kumimoji="1" lang="ja-JP" altLang="en-US" sz="4800" b="0" dirty="0">
                          <a:latin typeface="ＭＳ ゴシック" panose="020B0609070205080204" pitchFamily="49" charset="-128"/>
                          <a:ea typeface="ＭＳ ゴシック" panose="020B0609070205080204" pitchFamily="49" charset="-128"/>
                        </a:rPr>
                        <a:t> </a:t>
                      </a:r>
                      <a:r>
                        <a:rPr kumimoji="1" lang="en-US" altLang="ja-JP" sz="4800" b="0" dirty="0">
                          <a:latin typeface="ＭＳ ゴシック" panose="020B0609070205080204" pitchFamily="49" charset="-128"/>
                          <a:ea typeface="ＭＳ ゴシック" panose="020B0609070205080204" pitchFamily="49" charset="-128"/>
                        </a:rPr>
                        <a:t>point(</a:t>
                      </a:r>
                      <a:r>
                        <a:rPr kumimoji="1" lang="ja-JP" altLang="en-US" sz="4800" b="0" dirty="0">
                          <a:latin typeface="ＭＳ ゴシック" panose="020B0609070205080204" pitchFamily="49" charset="-128"/>
                          <a:ea typeface="ＭＳ ゴシック" panose="020B0609070205080204" pitchFamily="49" charset="-128"/>
                        </a:rPr>
                        <a:t>推奨</a:t>
                      </a:r>
                      <a:r>
                        <a:rPr kumimoji="1" lang="en-US" altLang="ja-JP" sz="4800" b="0" dirty="0">
                          <a:latin typeface="ＭＳ ゴシック" panose="020B0609070205080204" pitchFamily="49" charset="-128"/>
                          <a:ea typeface="ＭＳ ゴシック" panose="020B0609070205080204" pitchFamily="49" charset="-128"/>
                        </a:rPr>
                        <a:t>Windows</a:t>
                      </a:r>
                      <a:r>
                        <a:rPr kumimoji="1" lang="ja-JP" altLang="en-US" sz="4800" b="0" dirty="0">
                          <a:latin typeface="ＭＳ ゴシック" panose="020B0609070205080204" pitchFamily="49" charset="-128"/>
                          <a:ea typeface="ＭＳ ゴシック" panose="020B0609070205080204" pitchFamily="49" charset="-128"/>
                        </a:rPr>
                        <a:t>版</a:t>
                      </a:r>
                      <a:r>
                        <a:rPr kumimoji="1" lang="en-US" altLang="ja-JP" sz="4800" b="0" dirty="0">
                          <a:latin typeface="ＭＳ ゴシック" panose="020B0609070205080204" pitchFamily="49" charset="-128"/>
                          <a:ea typeface="ＭＳ ゴシック" panose="020B0609070205080204" pitchFamily="49" charset="-128"/>
                        </a:rPr>
                        <a:t>2016)</a:t>
                      </a:r>
                      <a:r>
                        <a:rPr kumimoji="1" lang="ja-JP" altLang="en-US" sz="4800" b="0" dirty="0">
                          <a:latin typeface="ＭＳ ゴシック" panose="020B0609070205080204" pitchFamily="49" charset="-128"/>
                          <a:ea typeface="ＭＳ ゴシック" panose="020B0609070205080204" pitchFamily="49" charset="-128"/>
                        </a:rPr>
                        <a:t>で作成してください。</a:t>
                      </a:r>
                      <a:endParaRPr kumimoji="1" lang="en-US" altLang="ja-JP" sz="48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190366">
                <a:tc>
                  <a:txBody>
                    <a:bodyPr/>
                    <a:lstStyle/>
                    <a:p>
                      <a:r>
                        <a:rPr kumimoji="1" lang="ja-JP" altLang="en-US" sz="4800" b="1" dirty="0">
                          <a:solidFill>
                            <a:schemeClr val="bg1"/>
                          </a:solidFill>
                          <a:latin typeface="ＭＳ ゴシック" panose="020B0609070205080204" pitchFamily="49" charset="-128"/>
                          <a:ea typeface="ＭＳ ゴシック" panose="020B0609070205080204" pitchFamily="49" charset="-128"/>
                        </a:rPr>
                        <a:t>ファイル名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r>
                        <a:rPr kumimoji="1" lang="en-US" altLang="ja-JP" sz="4800" b="0" dirty="0">
                          <a:latin typeface="ＭＳ ゴシック" panose="020B0609070205080204" pitchFamily="49" charset="-128"/>
                          <a:ea typeface="ＭＳ ゴシック" panose="020B0609070205080204" pitchFamily="49" charset="-128"/>
                        </a:rPr>
                        <a:t>【</a:t>
                      </a:r>
                      <a:r>
                        <a:rPr kumimoji="1" lang="ja-JP" altLang="en-US" sz="4800" b="0" dirty="0">
                          <a:latin typeface="ＭＳ ゴシック" panose="020B0609070205080204" pitchFamily="49" charset="-128"/>
                          <a:ea typeface="ＭＳ ゴシック" panose="020B0609070205080204" pitchFamily="49" charset="-128"/>
                        </a:rPr>
                        <a:t>ポスター番号</a:t>
                      </a:r>
                      <a:r>
                        <a:rPr kumimoji="1" lang="en-US" altLang="ja-JP" sz="4800" b="0" dirty="0">
                          <a:latin typeface="ＭＳ ゴシック" panose="020B0609070205080204" pitchFamily="49" charset="-128"/>
                          <a:ea typeface="ＭＳ ゴシック" panose="020B0609070205080204" pitchFamily="49" charset="-128"/>
                        </a:rPr>
                        <a:t>_</a:t>
                      </a:r>
                      <a:r>
                        <a:rPr kumimoji="1" lang="ja-JP" altLang="en-US" sz="4800" b="0" dirty="0">
                          <a:latin typeface="ＭＳ ゴシック" panose="020B0609070205080204" pitchFamily="49" charset="-128"/>
                          <a:ea typeface="ＭＳ ゴシック" panose="020B0609070205080204" pitchFamily="49" charset="-128"/>
                        </a:rPr>
                        <a:t>発表者名</a:t>
                      </a:r>
                      <a:r>
                        <a:rPr kumimoji="1" lang="en-US" altLang="ja-JP" sz="4800" b="0" dirty="0">
                          <a:latin typeface="ＭＳ ゴシック" panose="020B0609070205080204" pitchFamily="49" charset="-128"/>
                          <a:ea typeface="ＭＳ ゴシック" panose="020B0609070205080204" pitchFamily="49" charset="-128"/>
                        </a:rPr>
                        <a:t>.pdf】</a:t>
                      </a:r>
                      <a:r>
                        <a:rPr kumimoji="1" lang="ja-JP" altLang="en-US" sz="4800" b="0" dirty="0">
                          <a:latin typeface="ＭＳ ゴシック" panose="020B0609070205080204" pitchFamily="49" charset="-128"/>
                          <a:ea typeface="ＭＳ ゴシック" panose="020B0609070205080204" pitchFamily="49" charset="-128"/>
                        </a:rPr>
                        <a:t>としてください。</a:t>
                      </a:r>
                      <a:endParaRPr kumimoji="1" lang="en-US" altLang="ja-JP" sz="4800" b="0" dirty="0">
                        <a:latin typeface="ＭＳ ゴシック" panose="020B0609070205080204" pitchFamily="49" charset="-128"/>
                        <a:ea typeface="ＭＳ ゴシック" panose="020B0609070205080204" pitchFamily="49" charset="-128"/>
                      </a:endParaRPr>
                    </a:p>
                    <a:p>
                      <a:r>
                        <a:rPr kumimoji="1" lang="ja-JP" altLang="en-US" sz="4800" b="0" dirty="0">
                          <a:latin typeface="ＭＳ ゴシック" panose="020B0609070205080204" pitchFamily="49" charset="-128"/>
                          <a:ea typeface="ＭＳ ゴシック" panose="020B0609070205080204" pitchFamily="49" charset="-128"/>
                        </a:rPr>
                        <a:t>例）</a:t>
                      </a:r>
                      <a:r>
                        <a:rPr kumimoji="1" lang="en-US" altLang="ja-JP" sz="4800" b="0" dirty="0">
                          <a:latin typeface="ＭＳ ゴシック" panose="020B0609070205080204" pitchFamily="49" charset="-128"/>
                          <a:ea typeface="ＭＳ ゴシック" panose="020B0609070205080204" pitchFamily="49" charset="-128"/>
                        </a:rPr>
                        <a:t>P1-1_</a:t>
                      </a:r>
                      <a:r>
                        <a:rPr kumimoji="1" lang="ja-JP" altLang="en-US" sz="4800" b="0" dirty="0">
                          <a:latin typeface="ＭＳ ゴシック" panose="020B0609070205080204" pitchFamily="49" charset="-128"/>
                          <a:ea typeface="ＭＳ ゴシック" panose="020B0609070205080204" pitchFamily="49" charset="-128"/>
                        </a:rPr>
                        <a:t>山田太郎</a:t>
                      </a:r>
                      <a:r>
                        <a:rPr kumimoji="1" lang="en-US" altLang="ja-JP" sz="4800" b="0" dirty="0">
                          <a:latin typeface="ＭＳ ゴシック" panose="020B0609070205080204" pitchFamily="49" charset="-128"/>
                          <a:ea typeface="ＭＳ ゴシック" panose="020B0609070205080204" pitchFamily="49" charset="-128"/>
                        </a:rPr>
                        <a:t>.pdf</a:t>
                      </a:r>
                    </a:p>
                    <a:p>
                      <a:r>
                        <a:rPr kumimoji="1" lang="en-US" altLang="ja-JP" sz="4800" b="0" dirty="0">
                          <a:latin typeface="ＭＳ ゴシック" panose="020B0609070205080204" pitchFamily="49" charset="-128"/>
                          <a:ea typeface="ＭＳ ゴシック" panose="020B0609070205080204" pitchFamily="49" charset="-128"/>
                        </a:rPr>
                        <a:t>※</a:t>
                      </a:r>
                      <a:r>
                        <a:rPr kumimoji="1" lang="en-US" altLang="ja-JP" sz="4800" b="0" dirty="0" err="1">
                          <a:latin typeface="ＭＳ ゴシック" panose="020B0609070205080204" pitchFamily="49" charset="-128"/>
                          <a:ea typeface="ＭＳ ゴシック" panose="020B0609070205080204" pitchFamily="49" charset="-128"/>
                        </a:rPr>
                        <a:t>Powerpoint</a:t>
                      </a:r>
                      <a:r>
                        <a:rPr kumimoji="1" lang="ja-JP" altLang="en-US" sz="4800" b="0" dirty="0">
                          <a:latin typeface="ＭＳ ゴシック" panose="020B0609070205080204" pitchFamily="49" charset="-128"/>
                          <a:ea typeface="ＭＳ ゴシック" panose="020B0609070205080204" pitchFamily="49" charset="-128"/>
                        </a:rPr>
                        <a:t>から</a:t>
                      </a:r>
                      <a:r>
                        <a:rPr kumimoji="1" lang="en-US" altLang="ja-JP" sz="4800" b="0" dirty="0">
                          <a:latin typeface="ＭＳ ゴシック" panose="020B0609070205080204" pitchFamily="49" charset="-128"/>
                          <a:ea typeface="ＭＳ ゴシック" panose="020B0609070205080204" pitchFamily="49" charset="-128"/>
                        </a:rPr>
                        <a:t>PDF</a:t>
                      </a:r>
                      <a:r>
                        <a:rPr kumimoji="1" lang="ja-JP" altLang="en-US" sz="4800" b="0" dirty="0">
                          <a:latin typeface="ＭＳ ゴシック" panose="020B0609070205080204" pitchFamily="49" charset="-128"/>
                          <a:ea typeface="ＭＳ ゴシック" panose="020B0609070205080204" pitchFamily="49" charset="-128"/>
                        </a:rPr>
                        <a:t>に変換したデータを提出ください。</a:t>
                      </a:r>
                      <a:endParaRPr kumimoji="1" lang="en-US" altLang="ja-JP" sz="48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876146">
                <a:tc>
                  <a:txBody>
                    <a:bodyPr/>
                    <a:lstStyle/>
                    <a:p>
                      <a:r>
                        <a:rPr kumimoji="1" lang="ja-JP" altLang="en-US" sz="4800" b="1" dirty="0">
                          <a:solidFill>
                            <a:schemeClr val="bg1"/>
                          </a:solidFill>
                          <a:latin typeface="ＭＳ ゴシック" panose="020B0609070205080204" pitchFamily="49" charset="-128"/>
                          <a:ea typeface="ＭＳ ゴシック" panose="020B0609070205080204" pitchFamily="49" charset="-128"/>
                        </a:rPr>
                        <a:t>サイズ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r>
                        <a:rPr kumimoji="1" lang="en-US" altLang="ja-JP" sz="4800" b="0" dirty="0">
                          <a:latin typeface="ＭＳ ゴシック" panose="020B0609070205080204" pitchFamily="49" charset="-128"/>
                          <a:ea typeface="ＭＳ ゴシック" panose="020B0609070205080204" pitchFamily="49" charset="-128"/>
                        </a:rPr>
                        <a:t>A0</a:t>
                      </a:r>
                      <a:r>
                        <a:rPr kumimoji="1" lang="ja-JP" altLang="en-US" sz="4800" b="0" dirty="0">
                          <a:latin typeface="ＭＳ ゴシック" panose="020B0609070205080204" pitchFamily="49" charset="-128"/>
                          <a:ea typeface="ＭＳ ゴシック" panose="020B0609070205080204" pitchFamily="49" charset="-128"/>
                        </a:rPr>
                        <a:t>横　幅</a:t>
                      </a:r>
                      <a:r>
                        <a:rPr kumimoji="1" lang="en-US" altLang="ja-JP" sz="4800" b="0" dirty="0">
                          <a:latin typeface="ＭＳ ゴシック" panose="020B0609070205080204" pitchFamily="49" charset="-128"/>
                          <a:ea typeface="ＭＳ ゴシック" panose="020B0609070205080204" pitchFamily="49" charset="-128"/>
                        </a:rPr>
                        <a:t>1189</a:t>
                      </a:r>
                      <a:r>
                        <a:rPr kumimoji="1" lang="ja-JP" altLang="en-US" sz="4800" b="0" dirty="0">
                          <a:latin typeface="ＭＳ ゴシック" panose="020B0609070205080204" pitchFamily="49" charset="-128"/>
                          <a:ea typeface="ＭＳ ゴシック" panose="020B0609070205080204" pitchFamily="49" charset="-128"/>
                        </a:rPr>
                        <a:t>㎜</a:t>
                      </a:r>
                      <a:r>
                        <a:rPr kumimoji="1" lang="en-US" altLang="ja-JP" sz="4800" b="0" dirty="0">
                          <a:latin typeface="ＭＳ ゴシック" panose="020B0609070205080204" pitchFamily="49" charset="-128"/>
                          <a:ea typeface="ＭＳ ゴシック" panose="020B0609070205080204" pitchFamily="49" charset="-128"/>
                        </a:rPr>
                        <a:t>×</a:t>
                      </a:r>
                      <a:r>
                        <a:rPr kumimoji="1" lang="ja-JP" altLang="en-US" sz="4800" b="0" dirty="0">
                          <a:latin typeface="ＭＳ ゴシック" panose="020B0609070205080204" pitchFamily="49" charset="-128"/>
                          <a:ea typeface="ＭＳ ゴシック" panose="020B0609070205080204" pitchFamily="49" charset="-128"/>
                        </a:rPr>
                        <a:t>高さ</a:t>
                      </a:r>
                      <a:r>
                        <a:rPr kumimoji="1" lang="en-US" altLang="ja-JP" sz="4800" b="0" dirty="0">
                          <a:latin typeface="ＭＳ ゴシック" panose="020B0609070205080204" pitchFamily="49" charset="-128"/>
                          <a:ea typeface="ＭＳ ゴシック" panose="020B0609070205080204" pitchFamily="49" charset="-128"/>
                        </a:rPr>
                        <a:t>841</a:t>
                      </a:r>
                      <a:r>
                        <a:rPr kumimoji="1" lang="ja-JP" altLang="en-US" sz="4800" b="0" dirty="0">
                          <a:latin typeface="ＭＳ ゴシック" panose="020B0609070205080204" pitchFamily="49" charset="-128"/>
                          <a:ea typeface="ＭＳ ゴシック" panose="020B0609070205080204" pitchFamily="49" charset="-128"/>
                        </a:rPr>
                        <a:t>㎜</a:t>
                      </a:r>
                      <a:endParaRPr kumimoji="1" lang="en-US" altLang="ja-JP" sz="48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190366">
                <a:tc>
                  <a:txBody>
                    <a:bodyPr/>
                    <a:lstStyle/>
                    <a:p>
                      <a:r>
                        <a:rPr kumimoji="1" lang="ja-JP" altLang="en-US" sz="4800" b="1" dirty="0">
                          <a:solidFill>
                            <a:schemeClr val="bg1"/>
                          </a:solidFill>
                          <a:latin typeface="ＭＳ ゴシック" panose="020B0609070205080204" pitchFamily="49" charset="-128"/>
                          <a:ea typeface="ＭＳ ゴシック" panose="020B0609070205080204" pitchFamily="49" charset="-128"/>
                        </a:rPr>
                        <a:t>フォント種類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r>
                        <a:rPr kumimoji="1" lang="en-US" altLang="ja-JP" sz="4800" b="0" dirty="0">
                          <a:latin typeface="ＭＳ ゴシック" panose="020B0609070205080204" pitchFamily="49" charset="-128"/>
                          <a:ea typeface="ＭＳ ゴシック" panose="020B0609070205080204" pitchFamily="49" charset="-128"/>
                        </a:rPr>
                        <a:t>OS</a:t>
                      </a:r>
                      <a:r>
                        <a:rPr kumimoji="1" lang="ja-JP" altLang="en-US" sz="4800" b="0" dirty="0">
                          <a:latin typeface="ＭＳ ゴシック" panose="020B0609070205080204" pitchFamily="49" charset="-128"/>
                          <a:ea typeface="ＭＳ ゴシック" panose="020B0609070205080204" pitchFamily="49" charset="-128"/>
                        </a:rPr>
                        <a:t>標準フォントを使用してください。</a:t>
                      </a:r>
                      <a:endParaRPr kumimoji="1" lang="en-US" altLang="ja-JP" sz="4800" b="0" dirty="0">
                        <a:latin typeface="ＭＳ ゴシック" panose="020B0609070205080204" pitchFamily="49" charset="-128"/>
                        <a:ea typeface="ＭＳ ゴシック" panose="020B0609070205080204" pitchFamily="49" charset="-128"/>
                      </a:endParaRPr>
                    </a:p>
                    <a:p>
                      <a:r>
                        <a:rPr kumimoji="1" lang="ja-JP" altLang="en-US" sz="4800" b="0" dirty="0">
                          <a:latin typeface="ＭＳ ゴシック" panose="020B0609070205080204" pitchFamily="49" charset="-128"/>
                          <a:ea typeface="ＭＳ ゴシック" panose="020B0609070205080204" pitchFamily="49" charset="-128"/>
                        </a:rPr>
                        <a:t>日本語：</a:t>
                      </a:r>
                      <a:r>
                        <a:rPr kumimoji="1" lang="en-US" altLang="ja-JP" sz="4800" b="0" kern="1200" dirty="0">
                          <a:solidFill>
                            <a:schemeClr val="tx1"/>
                          </a:solidFill>
                          <a:latin typeface="ＭＳ ゴシック" panose="020B0609070205080204" pitchFamily="49" charset="-128"/>
                          <a:ea typeface="ＭＳ ゴシック" panose="020B0609070205080204" pitchFamily="49" charset="-128"/>
                          <a:cs typeface="メイリオ"/>
                        </a:rPr>
                        <a:t>MS</a:t>
                      </a:r>
                      <a:r>
                        <a:rPr kumimoji="1" lang="ja-JP" altLang="en-US" sz="4800" b="0" kern="1200" dirty="0">
                          <a:solidFill>
                            <a:schemeClr val="tx1"/>
                          </a:solidFill>
                          <a:latin typeface="ＭＳ ゴシック" panose="020B0609070205080204" pitchFamily="49" charset="-128"/>
                          <a:ea typeface="ＭＳ ゴシック" panose="020B0609070205080204" pitchFamily="49" charset="-128"/>
                          <a:cs typeface="メイリオ"/>
                        </a:rPr>
                        <a:t>ゴシック、</a:t>
                      </a:r>
                      <a:r>
                        <a:rPr kumimoji="1" lang="en-US" altLang="ja-JP" sz="4800" b="0" kern="1200" dirty="0">
                          <a:solidFill>
                            <a:schemeClr val="tx1"/>
                          </a:solidFill>
                          <a:latin typeface="ＭＳ ゴシック" panose="020B0609070205080204" pitchFamily="49" charset="-128"/>
                          <a:ea typeface="ＭＳ ゴシック" panose="020B0609070205080204" pitchFamily="49" charset="-128"/>
                          <a:cs typeface="メイリオ"/>
                        </a:rPr>
                        <a:t>MSP</a:t>
                      </a:r>
                      <a:r>
                        <a:rPr kumimoji="1" lang="ja-JP" altLang="en-US" sz="4800" b="0" kern="1200" dirty="0">
                          <a:solidFill>
                            <a:schemeClr val="tx1"/>
                          </a:solidFill>
                          <a:latin typeface="ＭＳ ゴシック" panose="020B0609070205080204" pitchFamily="49" charset="-128"/>
                          <a:ea typeface="ＭＳ ゴシック" panose="020B0609070205080204" pitchFamily="49" charset="-128"/>
                          <a:cs typeface="メイリオ"/>
                        </a:rPr>
                        <a:t>ゴシック、</a:t>
                      </a:r>
                      <a:r>
                        <a:rPr kumimoji="1" lang="en-US" altLang="ja-JP" sz="4800" b="0" kern="1200" dirty="0">
                          <a:solidFill>
                            <a:schemeClr val="tx1"/>
                          </a:solidFill>
                          <a:latin typeface="ＭＳ ゴシック" panose="020B0609070205080204" pitchFamily="49" charset="-128"/>
                          <a:ea typeface="ＭＳ ゴシック" panose="020B0609070205080204" pitchFamily="49" charset="-128"/>
                          <a:cs typeface="メイリオ"/>
                        </a:rPr>
                        <a:t>MS</a:t>
                      </a:r>
                      <a:r>
                        <a:rPr kumimoji="1" lang="ja-JP" altLang="en-US" sz="4800" b="0" kern="1200" dirty="0">
                          <a:solidFill>
                            <a:schemeClr val="tx1"/>
                          </a:solidFill>
                          <a:latin typeface="ＭＳ ゴシック" panose="020B0609070205080204" pitchFamily="49" charset="-128"/>
                          <a:ea typeface="ＭＳ ゴシック" panose="020B0609070205080204" pitchFamily="49" charset="-128"/>
                          <a:cs typeface="メイリオ"/>
                        </a:rPr>
                        <a:t>明朝、</a:t>
                      </a:r>
                      <a:r>
                        <a:rPr kumimoji="1" lang="en-US" altLang="ja-JP" sz="4800" b="0" kern="1200" dirty="0">
                          <a:solidFill>
                            <a:schemeClr val="tx1"/>
                          </a:solidFill>
                          <a:latin typeface="ＭＳ ゴシック" panose="020B0609070205080204" pitchFamily="49" charset="-128"/>
                          <a:ea typeface="ＭＳ ゴシック" panose="020B0609070205080204" pitchFamily="49" charset="-128"/>
                          <a:cs typeface="メイリオ"/>
                        </a:rPr>
                        <a:t>MSP</a:t>
                      </a:r>
                      <a:r>
                        <a:rPr kumimoji="1" lang="ja-JP" altLang="en-US" sz="4800" b="0" kern="1200" dirty="0">
                          <a:solidFill>
                            <a:schemeClr val="tx1"/>
                          </a:solidFill>
                          <a:latin typeface="ＭＳ ゴシック" panose="020B0609070205080204" pitchFamily="49" charset="-128"/>
                          <a:ea typeface="ＭＳ ゴシック" panose="020B0609070205080204" pitchFamily="49" charset="-128"/>
                          <a:cs typeface="メイリオ"/>
                        </a:rPr>
                        <a:t>明朝</a:t>
                      </a:r>
                      <a:r>
                        <a:rPr kumimoji="1" lang="ja-JP" altLang="ja-JP" sz="4800" b="0" kern="1200" dirty="0">
                          <a:solidFill>
                            <a:schemeClr val="tx1"/>
                          </a:solidFill>
                          <a:latin typeface="ＭＳ ゴシック" panose="020B0609070205080204" pitchFamily="49" charset="-128"/>
                          <a:ea typeface="ＭＳ ゴシック" panose="020B0609070205080204" pitchFamily="49" charset="-128"/>
                          <a:cs typeface="メイリオ"/>
                        </a:rPr>
                        <a:t>　</a:t>
                      </a:r>
                      <a:r>
                        <a:rPr kumimoji="1" lang="ja-JP" altLang="en-US" sz="4800" b="0" kern="1200" dirty="0">
                          <a:solidFill>
                            <a:schemeClr val="tx1"/>
                          </a:solidFill>
                          <a:latin typeface="ＭＳ ゴシック" panose="020B0609070205080204" pitchFamily="49" charset="-128"/>
                          <a:ea typeface="ＭＳ ゴシック" panose="020B0609070205080204" pitchFamily="49" charset="-128"/>
                          <a:cs typeface="メイリオ"/>
                        </a:rPr>
                        <a:t>　　</a:t>
                      </a:r>
                      <a:endParaRPr kumimoji="1" lang="en-US" altLang="ja-JP" sz="4800" b="0" kern="1200" dirty="0">
                        <a:solidFill>
                          <a:schemeClr val="tx1"/>
                        </a:solidFill>
                        <a:latin typeface="ＭＳ ゴシック" panose="020B0609070205080204" pitchFamily="49" charset="-128"/>
                        <a:ea typeface="ＭＳ ゴシック" panose="020B0609070205080204" pitchFamily="49" charset="-128"/>
                        <a:cs typeface="メイリオ"/>
                      </a:endParaRPr>
                    </a:p>
                    <a:p>
                      <a:pPr algn="l"/>
                      <a:r>
                        <a:rPr kumimoji="1" lang="ja-JP" altLang="en-US" sz="4800" b="0" kern="1200" dirty="0">
                          <a:solidFill>
                            <a:schemeClr val="tx1"/>
                          </a:solidFill>
                          <a:latin typeface="ＭＳ ゴシック" panose="020B0609070205080204" pitchFamily="49" charset="-128"/>
                          <a:ea typeface="ＭＳ ゴシック" panose="020B0609070205080204" pitchFamily="49" charset="-128"/>
                          <a:cs typeface="メイリオ"/>
                        </a:rPr>
                        <a:t>英語：</a:t>
                      </a:r>
                      <a:r>
                        <a:rPr kumimoji="1" lang="en-US" altLang="ja-JP" sz="4800" b="0" kern="1200" dirty="0">
                          <a:solidFill>
                            <a:schemeClr val="tx1"/>
                          </a:solidFill>
                          <a:latin typeface="ＭＳ ゴシック" panose="020B0609070205080204" pitchFamily="49" charset="-128"/>
                          <a:ea typeface="ＭＳ ゴシック" panose="020B0609070205080204" pitchFamily="49" charset="-128"/>
                          <a:cs typeface="メイリオ"/>
                        </a:rPr>
                        <a:t>Times New Roman, Arial,  Century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891283">
                <a:tc>
                  <a:txBody>
                    <a:bodyPr/>
                    <a:lstStyle/>
                    <a:p>
                      <a:r>
                        <a:rPr kumimoji="1" lang="ja-JP" altLang="en-US" sz="4800" b="1" dirty="0">
                          <a:solidFill>
                            <a:schemeClr val="bg1"/>
                          </a:solidFill>
                          <a:latin typeface="ＭＳ ゴシック" panose="020B0609070205080204" pitchFamily="49" charset="-128"/>
                          <a:ea typeface="ＭＳ ゴシック" panose="020B0609070205080204" pitchFamily="49" charset="-128"/>
                        </a:rPr>
                        <a:t>フォントサイズ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pPr marL="0" marR="0" lvl="0" indent="0" algn="l" defTabSz="2366147" rtl="0" eaLnBrk="1" fontAlgn="auto" latinLnBrk="0" hangingPunct="1">
                        <a:lnSpc>
                          <a:spcPct val="100000"/>
                        </a:lnSpc>
                        <a:spcBef>
                          <a:spcPts val="0"/>
                        </a:spcBef>
                        <a:spcAft>
                          <a:spcPts val="0"/>
                        </a:spcAft>
                        <a:buClrTx/>
                        <a:buSzTx/>
                        <a:buFontTx/>
                        <a:buNone/>
                        <a:tabLst/>
                        <a:defRPr/>
                      </a:pPr>
                      <a:r>
                        <a:rPr kumimoji="1" lang="ja-JP" altLang="en-US" sz="4800" b="0" dirty="0">
                          <a:solidFill>
                            <a:schemeClr val="tx1"/>
                          </a:solidFill>
                          <a:latin typeface="ＭＳ ゴシック" panose="020B0609070205080204" pitchFamily="49" charset="-128"/>
                          <a:ea typeface="ＭＳ ゴシック" panose="020B0609070205080204" pitchFamily="49" charset="-128"/>
                        </a:rPr>
                        <a:t>タイトル：</a:t>
                      </a:r>
                      <a:r>
                        <a:rPr lang="ja-JP" altLang="en-US" sz="4800" b="0" dirty="0">
                          <a:solidFill>
                            <a:schemeClr val="tx1"/>
                          </a:solidFill>
                          <a:latin typeface="ＭＳ ゴシック" panose="020B0609070205080204" pitchFamily="49" charset="-128"/>
                          <a:ea typeface="ＭＳ ゴシック" panose="020B0609070205080204" pitchFamily="49" charset="-128"/>
                        </a:rPr>
                        <a:t>フォントサイズ</a:t>
                      </a:r>
                      <a:r>
                        <a:rPr lang="en-US" altLang="ja-JP" sz="4800" b="0" dirty="0">
                          <a:solidFill>
                            <a:schemeClr val="tx1"/>
                          </a:solidFill>
                          <a:latin typeface="ＭＳ ゴシック" panose="020B0609070205080204" pitchFamily="49" charset="-128"/>
                          <a:ea typeface="ＭＳ ゴシック" panose="020B0609070205080204" pitchFamily="49" charset="-128"/>
                        </a:rPr>
                        <a:t>60pt</a:t>
                      </a:r>
                    </a:p>
                    <a:p>
                      <a:pPr marL="0" marR="0" lvl="0" indent="0" algn="l" defTabSz="2366147" rtl="0" eaLnBrk="1" fontAlgn="auto" latinLnBrk="0" hangingPunct="1">
                        <a:lnSpc>
                          <a:spcPct val="100000"/>
                        </a:lnSpc>
                        <a:spcBef>
                          <a:spcPts val="0"/>
                        </a:spcBef>
                        <a:spcAft>
                          <a:spcPts val="0"/>
                        </a:spcAft>
                        <a:buClrTx/>
                        <a:buSzTx/>
                        <a:buFontTx/>
                        <a:buNone/>
                        <a:tabLst/>
                        <a:defRPr/>
                      </a:pPr>
                      <a:r>
                        <a:rPr kumimoji="1" lang="ja-JP" altLang="en-US" sz="4800" b="0" dirty="0">
                          <a:solidFill>
                            <a:schemeClr val="tx1"/>
                          </a:solidFill>
                          <a:latin typeface="ＭＳ ゴシック" panose="020B0609070205080204" pitchFamily="49" charset="-128"/>
                          <a:ea typeface="ＭＳ ゴシック" panose="020B0609070205080204" pitchFamily="49" charset="-128"/>
                        </a:rPr>
                        <a:t>小見出し：</a:t>
                      </a:r>
                      <a:r>
                        <a:rPr lang="ja-JP" altLang="en-US" sz="4800" b="0" dirty="0">
                          <a:solidFill>
                            <a:schemeClr val="tx1"/>
                          </a:solidFill>
                          <a:latin typeface="ＭＳ ゴシック" panose="020B0609070205080204" pitchFamily="49" charset="-128"/>
                          <a:ea typeface="ＭＳ ゴシック" panose="020B0609070205080204" pitchFamily="49" charset="-128"/>
                        </a:rPr>
                        <a:t>フォントサイズ</a:t>
                      </a:r>
                      <a:r>
                        <a:rPr lang="en-US" altLang="ja-JP" sz="4800" b="0" dirty="0">
                          <a:solidFill>
                            <a:schemeClr val="tx1"/>
                          </a:solidFill>
                          <a:latin typeface="ＭＳ ゴシック" panose="020B0609070205080204" pitchFamily="49" charset="-128"/>
                          <a:ea typeface="ＭＳ ゴシック" panose="020B0609070205080204" pitchFamily="49" charset="-128"/>
                        </a:rPr>
                        <a:t>48pt</a:t>
                      </a:r>
                      <a:r>
                        <a:rPr lang="ja-JP" altLang="en-US" sz="4800" b="0" dirty="0">
                          <a:solidFill>
                            <a:schemeClr val="tx1"/>
                          </a:solidFill>
                          <a:latin typeface="ＭＳ ゴシック" panose="020B0609070205080204" pitchFamily="49" charset="-128"/>
                          <a:ea typeface="ＭＳ ゴシック" panose="020B0609070205080204" pitchFamily="49" charset="-128"/>
                        </a:rPr>
                        <a:t>以上</a:t>
                      </a:r>
                      <a:endParaRPr lang="en-US" altLang="ja-JP" sz="4800" b="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2366147" rtl="0" eaLnBrk="1" fontAlgn="auto" latinLnBrk="0" hangingPunct="1">
                        <a:lnSpc>
                          <a:spcPct val="100000"/>
                        </a:lnSpc>
                        <a:spcBef>
                          <a:spcPts val="0"/>
                        </a:spcBef>
                        <a:spcAft>
                          <a:spcPts val="0"/>
                        </a:spcAft>
                        <a:buClrTx/>
                        <a:buSzTx/>
                        <a:buFontTx/>
                        <a:buNone/>
                        <a:tabLst/>
                        <a:defRPr/>
                      </a:pPr>
                      <a:r>
                        <a:rPr kumimoji="1" lang="ja-JP" altLang="en-US" sz="4800" b="0" dirty="0">
                          <a:solidFill>
                            <a:schemeClr val="tx1"/>
                          </a:solidFill>
                          <a:latin typeface="ＭＳ ゴシック" panose="020B0609070205080204" pitchFamily="49" charset="-128"/>
                          <a:ea typeface="ＭＳ ゴシック" panose="020B0609070205080204" pitchFamily="49" charset="-128"/>
                        </a:rPr>
                        <a:t>本文：</a:t>
                      </a:r>
                      <a:r>
                        <a:rPr lang="ja-JP" altLang="en-US" sz="4800" b="0" dirty="0">
                          <a:solidFill>
                            <a:schemeClr val="tx1"/>
                          </a:solidFill>
                          <a:latin typeface="ＭＳ ゴシック" panose="020B0609070205080204" pitchFamily="49" charset="-128"/>
                          <a:ea typeface="ＭＳ ゴシック" panose="020B0609070205080204" pitchFamily="49" charset="-128"/>
                        </a:rPr>
                        <a:t>フォントサイズ</a:t>
                      </a:r>
                      <a:r>
                        <a:rPr lang="en-US" altLang="ja-JP" sz="4800" b="0" dirty="0">
                          <a:solidFill>
                            <a:schemeClr val="tx1"/>
                          </a:solidFill>
                          <a:latin typeface="ＭＳ ゴシック" panose="020B0609070205080204" pitchFamily="49" charset="-128"/>
                          <a:ea typeface="ＭＳ ゴシック" panose="020B0609070205080204" pitchFamily="49" charset="-128"/>
                        </a:rPr>
                        <a:t>36pt</a:t>
                      </a:r>
                      <a:r>
                        <a:rPr lang="ja-JP" altLang="en-US" sz="4800" b="0" dirty="0">
                          <a:solidFill>
                            <a:schemeClr val="tx1"/>
                          </a:solidFill>
                          <a:latin typeface="ＭＳ ゴシック" panose="020B0609070205080204" pitchFamily="49" charset="-128"/>
                          <a:ea typeface="ＭＳ ゴシック" panose="020B0609070205080204" pitchFamily="49" charset="-128"/>
                        </a:rPr>
                        <a:t>以上</a:t>
                      </a:r>
                      <a:endParaRPr lang="en-US" altLang="ja-JP" sz="4800" b="0"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2366147" rtl="0" eaLnBrk="1" fontAlgn="auto" latinLnBrk="0" hangingPunct="1">
                        <a:lnSpc>
                          <a:spcPct val="100000"/>
                        </a:lnSpc>
                        <a:spcBef>
                          <a:spcPts val="0"/>
                        </a:spcBef>
                        <a:spcAft>
                          <a:spcPts val="0"/>
                        </a:spcAft>
                        <a:buClrTx/>
                        <a:buSzTx/>
                        <a:buFontTx/>
                        <a:buNone/>
                        <a:tabLst/>
                        <a:defRPr/>
                      </a:pPr>
                      <a:r>
                        <a:rPr lang="en-US" altLang="ja-JP" sz="4800" b="0" dirty="0">
                          <a:solidFill>
                            <a:schemeClr val="tx1"/>
                          </a:solidFill>
                          <a:latin typeface="ＭＳ ゴシック" panose="020B0609070205080204" pitchFamily="49" charset="-128"/>
                          <a:ea typeface="ＭＳ ゴシック" panose="020B0609070205080204" pitchFamily="49" charset="-128"/>
                        </a:rPr>
                        <a:t>※</a:t>
                      </a:r>
                      <a:r>
                        <a:rPr lang="ja-JP" altLang="en-US" sz="4800" b="0" dirty="0">
                          <a:solidFill>
                            <a:schemeClr val="tx1"/>
                          </a:solidFill>
                          <a:latin typeface="ＭＳ ゴシック" panose="020B0609070205080204" pitchFamily="49" charset="-128"/>
                          <a:ea typeface="ＭＳ ゴシック" panose="020B0609070205080204" pitchFamily="49" charset="-128"/>
                        </a:rPr>
                        <a:t>フォントサイズが小さいと画面上で文字がつぶれる可能性があります。</a:t>
                      </a:r>
                      <a:endParaRPr lang="en-US" altLang="ja-JP" sz="48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4"/>
                  </a:ext>
                </a:extLst>
              </a:tr>
              <a:tr h="868845">
                <a:tc>
                  <a:txBody>
                    <a:bodyPr/>
                    <a:lstStyle/>
                    <a:p>
                      <a:r>
                        <a:rPr kumimoji="1" lang="ja-JP" altLang="en-US" sz="4800" b="1" dirty="0">
                          <a:solidFill>
                            <a:schemeClr val="bg1"/>
                          </a:solidFill>
                          <a:latin typeface="ＭＳ ゴシック" panose="020B0609070205080204" pitchFamily="49" charset="-128"/>
                          <a:ea typeface="ＭＳ ゴシック" panose="020B0609070205080204" pitchFamily="49" charset="-128"/>
                        </a:rPr>
                        <a:t>図、表、写真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r>
                        <a:rPr kumimoji="1" lang="ja-JP" altLang="en-US" sz="4800" b="0" dirty="0">
                          <a:latin typeface="ＭＳ ゴシック" panose="020B0609070205080204" pitchFamily="49" charset="-128"/>
                          <a:ea typeface="ＭＳ ゴシック" panose="020B0609070205080204" pitchFamily="49" charset="-128"/>
                        </a:rPr>
                        <a:t>発表データは拡大が可能になりますので、高画質データを使用してください。</a:t>
                      </a:r>
                      <a:endParaRPr kumimoji="1" lang="en-US" altLang="ja-JP" sz="48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5"/>
                  </a:ext>
                </a:extLst>
              </a:tr>
              <a:tr h="1489449">
                <a:tc>
                  <a:txBody>
                    <a:bodyPr/>
                    <a:lstStyle/>
                    <a:p>
                      <a:r>
                        <a:rPr kumimoji="1" lang="en-US" altLang="ja-JP" sz="4800" b="1" dirty="0">
                          <a:solidFill>
                            <a:schemeClr val="bg1"/>
                          </a:solidFill>
                          <a:latin typeface="ＭＳ ゴシック" panose="020B0609070205080204" pitchFamily="49" charset="-128"/>
                          <a:ea typeface="ＭＳ ゴシック" panose="020B0609070205080204" pitchFamily="49" charset="-128"/>
                        </a:rPr>
                        <a:t>Power</a:t>
                      </a:r>
                      <a:r>
                        <a:rPr kumimoji="1" lang="ja-JP" altLang="en-US" sz="4800" b="1" dirty="0">
                          <a:solidFill>
                            <a:schemeClr val="bg1"/>
                          </a:solidFill>
                          <a:latin typeface="ＭＳ ゴシック" panose="020B0609070205080204" pitchFamily="49" charset="-128"/>
                          <a:ea typeface="ＭＳ ゴシック" panose="020B0609070205080204" pitchFamily="49" charset="-128"/>
                        </a:rPr>
                        <a:t> </a:t>
                      </a:r>
                      <a:r>
                        <a:rPr kumimoji="1" lang="en-US" altLang="ja-JP" sz="4800" b="1" dirty="0">
                          <a:solidFill>
                            <a:schemeClr val="bg1"/>
                          </a:solidFill>
                          <a:latin typeface="ＭＳ ゴシック" panose="020B0609070205080204" pitchFamily="49" charset="-128"/>
                          <a:ea typeface="ＭＳ ゴシック" panose="020B0609070205080204" pitchFamily="49" charset="-128"/>
                        </a:rPr>
                        <a:t>point</a:t>
                      </a:r>
                      <a:r>
                        <a:rPr kumimoji="1" lang="ja-JP" altLang="en-US" sz="4800" b="1" dirty="0">
                          <a:solidFill>
                            <a:schemeClr val="bg1"/>
                          </a:solidFill>
                          <a:latin typeface="ＭＳ ゴシック" panose="020B0609070205080204" pitchFamily="49" charset="-128"/>
                          <a:ea typeface="ＭＳ ゴシック" panose="020B0609070205080204" pitchFamily="49" charset="-128"/>
                        </a:rPr>
                        <a:t>アニメーション、動画</a:t>
                      </a:r>
                      <a:endParaRPr kumimoji="1" lang="en-US" altLang="ja-JP" sz="4800" b="1" dirty="0">
                        <a:solidFill>
                          <a:schemeClr val="bg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r>
                        <a:rPr kumimoji="1" lang="ja-JP" altLang="en-US" sz="4800" b="0" dirty="0">
                          <a:latin typeface="ＭＳ ゴシック" panose="020B0609070205080204" pitchFamily="49" charset="-128"/>
                          <a:ea typeface="ＭＳ ゴシック" panose="020B0609070205080204" pitchFamily="49" charset="-128"/>
                        </a:rPr>
                        <a:t>動画、音声、アニメーションは使用できません。</a:t>
                      </a:r>
                      <a:endParaRPr kumimoji="1" lang="en-US" altLang="ja-JP" sz="48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6"/>
                  </a:ext>
                </a:extLst>
              </a:tr>
              <a:tr h="1398575">
                <a:tc>
                  <a:txBody>
                    <a:bodyPr/>
                    <a:lstStyle/>
                    <a:p>
                      <a:r>
                        <a:rPr kumimoji="1" lang="ja-JP" altLang="en-US" sz="4800" b="1" dirty="0">
                          <a:solidFill>
                            <a:schemeClr val="bg1"/>
                          </a:solidFill>
                          <a:latin typeface="ＭＳ ゴシック" panose="020B0609070205080204" pitchFamily="49" charset="-128"/>
                          <a:ea typeface="ＭＳ ゴシック" panose="020B0609070205080204" pitchFamily="49" charset="-128"/>
                        </a:rPr>
                        <a:t>データ容量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4F81BD"/>
                    </a:solidFill>
                  </a:tcPr>
                </a:tc>
                <a:tc>
                  <a:txBody>
                    <a:bodyPr/>
                    <a:lstStyle/>
                    <a:p>
                      <a:r>
                        <a:rPr kumimoji="1" lang="en-US" altLang="ja-JP" sz="4800" b="0" dirty="0">
                          <a:latin typeface="ＭＳ ゴシック" panose="020B0609070205080204" pitchFamily="49" charset="-128"/>
                          <a:ea typeface="ＭＳ ゴシック" panose="020B0609070205080204" pitchFamily="49" charset="-128"/>
                        </a:rPr>
                        <a:t>10MB</a:t>
                      </a:r>
                      <a:r>
                        <a:rPr kumimoji="1" lang="ja-JP" altLang="en-US" sz="4800" b="0" dirty="0">
                          <a:latin typeface="ＭＳ ゴシック" panose="020B0609070205080204" pitchFamily="49" charset="-128"/>
                          <a:ea typeface="ＭＳ ゴシック" panose="020B0609070205080204" pitchFamily="49" charset="-128"/>
                        </a:rPr>
                        <a:t>に収まるよう作成をお願い致します。</a:t>
                      </a:r>
                      <a:endParaRPr kumimoji="1" lang="en-US" altLang="ja-JP" sz="4800" b="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007"/>
                  </a:ext>
                </a:extLst>
              </a:tr>
            </a:tbl>
          </a:graphicData>
        </a:graphic>
      </p:graphicFrame>
      <p:sp>
        <p:nvSpPr>
          <p:cNvPr id="33" name="角丸四角形吹き出し 32">
            <a:extLst>
              <a:ext uri="{FF2B5EF4-FFF2-40B4-BE49-F238E27FC236}">
                <a16:creationId xmlns:a16="http://schemas.microsoft.com/office/drawing/2014/main" id="{41BD0763-A224-CB4F-A984-2FD3B04AE60B}"/>
              </a:ext>
            </a:extLst>
          </p:cNvPr>
          <p:cNvSpPr/>
          <p:nvPr/>
        </p:nvSpPr>
        <p:spPr>
          <a:xfrm>
            <a:off x="3634111" y="4747804"/>
            <a:ext cx="7425145" cy="2446914"/>
          </a:xfrm>
          <a:prstGeom prst="wedgeRoundRectCallout">
            <a:avLst>
              <a:gd name="adj1" fmla="val -64339"/>
              <a:gd name="adj2" fmla="val 45841"/>
              <a:gd name="adj3" fmla="val 16667"/>
            </a:avLst>
          </a:prstGeom>
          <a:ln w="101600"/>
        </p:spPr>
        <p:style>
          <a:lnRef idx="2">
            <a:schemeClr val="accent1"/>
          </a:lnRef>
          <a:fillRef idx="1">
            <a:schemeClr val="lt1"/>
          </a:fillRef>
          <a:effectRef idx="0">
            <a:schemeClr val="accent1"/>
          </a:effectRef>
          <a:fontRef idx="minor">
            <a:schemeClr val="dk1"/>
          </a:fontRef>
        </p:style>
        <p:txBody>
          <a:bodyPr rtlCol="0" anchor="ctr"/>
          <a:lstStyle/>
          <a:p>
            <a:r>
              <a:rPr lang="ja-JP" altLang="en-US" sz="4800" dirty="0">
                <a:solidFill>
                  <a:schemeClr val="tx1"/>
                </a:solidFill>
                <a:latin typeface="ＭＳ ゴシック" panose="020B0609070205080204" pitchFamily="49" charset="-128"/>
                <a:ea typeface="ＭＳ ゴシック" panose="020B0609070205080204" pitchFamily="49" charset="-128"/>
              </a:rPr>
              <a:t>小見出し</a:t>
            </a:r>
            <a:endParaRPr lang="en-US" altLang="ja-JP" sz="4800" dirty="0">
              <a:solidFill>
                <a:schemeClr val="tx1"/>
              </a:solidFill>
              <a:latin typeface="ＭＳ ゴシック" panose="020B0609070205080204" pitchFamily="49" charset="-128"/>
              <a:ea typeface="ＭＳ ゴシック" panose="020B0609070205080204" pitchFamily="49" charset="-128"/>
            </a:endParaRPr>
          </a:p>
          <a:p>
            <a:r>
              <a:rPr lang="ja-JP" altLang="en-US" sz="4800" b="1" dirty="0">
                <a:solidFill>
                  <a:srgbClr val="FF0000"/>
                </a:solidFill>
                <a:latin typeface="ＭＳ ゴシック" panose="020B0609070205080204" pitchFamily="49" charset="-128"/>
                <a:ea typeface="ＭＳ ゴシック" panose="020B0609070205080204" pitchFamily="49" charset="-128"/>
              </a:rPr>
              <a:t>フォントサイズ</a:t>
            </a:r>
            <a:r>
              <a:rPr lang="en-US" altLang="ja-JP" sz="4800" b="1" dirty="0">
                <a:solidFill>
                  <a:srgbClr val="FF0000"/>
                </a:solidFill>
                <a:latin typeface="ＭＳ ゴシック" panose="020B0609070205080204" pitchFamily="49" charset="-128"/>
                <a:ea typeface="ＭＳ ゴシック" panose="020B0609070205080204" pitchFamily="49" charset="-128"/>
              </a:rPr>
              <a:t>48pt</a:t>
            </a:r>
            <a:r>
              <a:rPr lang="ja-JP" altLang="en-US" sz="4800" b="1" dirty="0">
                <a:solidFill>
                  <a:srgbClr val="FF0000"/>
                </a:solidFill>
                <a:latin typeface="ＭＳ ゴシック" panose="020B0609070205080204" pitchFamily="49" charset="-128"/>
                <a:ea typeface="ＭＳ ゴシック" panose="020B0609070205080204" pitchFamily="49" charset="-128"/>
              </a:rPr>
              <a:t>以上</a:t>
            </a:r>
          </a:p>
        </p:txBody>
      </p:sp>
      <p:sp>
        <p:nvSpPr>
          <p:cNvPr id="25" name="テキスト ボックス 24"/>
          <p:cNvSpPr txBox="1"/>
          <p:nvPr/>
        </p:nvSpPr>
        <p:spPr>
          <a:xfrm>
            <a:off x="35484403" y="29160938"/>
            <a:ext cx="7145188" cy="954107"/>
          </a:xfrm>
          <a:prstGeom prst="rect">
            <a:avLst/>
          </a:prstGeom>
          <a:noFill/>
          <a:ln w="57150">
            <a:solidFill>
              <a:schemeClr val="tx1"/>
            </a:solidFill>
          </a:ln>
        </p:spPr>
        <p:txBody>
          <a:bodyPr wrap="square" rtlCol="0">
            <a:spAutoFit/>
          </a:bodyPr>
          <a:lstStyle/>
          <a:p>
            <a:r>
              <a:rPr kumimoji="1" lang="en-US" altLang="ja-JP" sz="2800" dirty="0">
                <a:latin typeface="ＭＳ ゴシック" panose="020B0609070205080204" pitchFamily="49" charset="-128"/>
                <a:ea typeface="ＭＳ ゴシック" panose="020B0609070205080204" pitchFamily="49" charset="-128"/>
              </a:rPr>
              <a:t>ICT</a:t>
            </a:r>
            <a:r>
              <a:rPr kumimoji="1" lang="ja-JP" altLang="en-US" sz="2800" dirty="0">
                <a:latin typeface="ＭＳ ゴシック" panose="020B0609070205080204" pitchFamily="49" charset="-128"/>
                <a:ea typeface="ＭＳ ゴシック" panose="020B0609070205080204" pitchFamily="49" charset="-128"/>
              </a:rPr>
              <a:t>イノベーションフォーラム</a:t>
            </a:r>
            <a:r>
              <a:rPr kumimoji="1" lang="en-US" altLang="ja-JP" sz="2800" dirty="0">
                <a:latin typeface="ＭＳ ゴシック" panose="020B0609070205080204" pitchFamily="49" charset="-128"/>
                <a:ea typeface="ＭＳ ゴシック" panose="020B0609070205080204" pitchFamily="49" charset="-128"/>
              </a:rPr>
              <a:t>2020</a:t>
            </a:r>
          </a:p>
          <a:p>
            <a:r>
              <a:rPr kumimoji="1" lang="en-US" altLang="ja-JP" sz="2800" dirty="0">
                <a:latin typeface="ＭＳ ゴシック" panose="020B0609070205080204" pitchFamily="49" charset="-128"/>
                <a:ea typeface="ＭＳ ゴシック" panose="020B0609070205080204" pitchFamily="49" charset="-128"/>
              </a:rPr>
              <a:t>ICT</a:t>
            </a:r>
            <a:r>
              <a:rPr kumimoji="1" lang="ja-JP" altLang="en-US" sz="2800" dirty="0">
                <a:latin typeface="ＭＳ ゴシック" panose="020B0609070205080204" pitchFamily="49" charset="-128"/>
                <a:ea typeface="ＭＳ ゴシック" panose="020B0609070205080204" pitchFamily="49" charset="-128"/>
              </a:rPr>
              <a:t>重点技術の研究開発プロジェクト</a:t>
            </a:r>
          </a:p>
        </p:txBody>
      </p:sp>
      <p:sp>
        <p:nvSpPr>
          <p:cNvPr id="26" name="テキスト ボックス 25"/>
          <p:cNvSpPr txBox="1"/>
          <p:nvPr/>
        </p:nvSpPr>
        <p:spPr>
          <a:xfrm>
            <a:off x="35484403" y="28016728"/>
            <a:ext cx="7145188" cy="954107"/>
          </a:xfrm>
          <a:prstGeom prst="rect">
            <a:avLst/>
          </a:prstGeom>
          <a:noFill/>
          <a:ln w="57150">
            <a:solidFill>
              <a:schemeClr val="tx1"/>
            </a:solidFill>
          </a:ln>
        </p:spPr>
        <p:txBody>
          <a:bodyPr wrap="square" rtlCol="0">
            <a:spAutoFit/>
          </a:bodyPr>
          <a:lstStyle/>
          <a:p>
            <a:r>
              <a:rPr kumimoji="1" lang="en-US" altLang="ja-JP" sz="2800" dirty="0">
                <a:latin typeface="ＭＳ ゴシック" panose="020B0609070205080204" pitchFamily="49" charset="-128"/>
                <a:ea typeface="ＭＳ ゴシック" panose="020B0609070205080204" pitchFamily="49" charset="-128"/>
              </a:rPr>
              <a:t>ICT</a:t>
            </a:r>
            <a:r>
              <a:rPr kumimoji="1" lang="ja-JP" altLang="en-US" sz="2800" dirty="0">
                <a:latin typeface="ＭＳ ゴシック" panose="020B0609070205080204" pitchFamily="49" charset="-128"/>
                <a:ea typeface="ＭＳ ゴシック" panose="020B0609070205080204" pitchFamily="49" charset="-128"/>
              </a:rPr>
              <a:t>イノベーションフォーラム</a:t>
            </a:r>
            <a:r>
              <a:rPr kumimoji="1" lang="en-US" altLang="ja-JP" sz="2800" dirty="0">
                <a:latin typeface="ＭＳ ゴシック" panose="020B0609070205080204" pitchFamily="49" charset="-128"/>
                <a:ea typeface="ＭＳ ゴシック" panose="020B0609070205080204" pitchFamily="49" charset="-128"/>
              </a:rPr>
              <a:t>2020</a:t>
            </a:r>
          </a:p>
          <a:p>
            <a:r>
              <a:rPr kumimoji="1" lang="ja-JP" altLang="en-US" sz="2800" dirty="0">
                <a:latin typeface="ＭＳ ゴシック" panose="020B0609070205080204" pitchFamily="49" charset="-128"/>
                <a:ea typeface="ＭＳ ゴシック" panose="020B0609070205080204" pitchFamily="49" charset="-128"/>
              </a:rPr>
              <a:t>戦略的情報通信研究開発推進事業（</a:t>
            </a:r>
            <a:r>
              <a:rPr kumimoji="1" lang="en-US" altLang="ja-JP" sz="2800" dirty="0">
                <a:latin typeface="ＭＳ ゴシック" panose="020B0609070205080204" pitchFamily="49" charset="-128"/>
                <a:ea typeface="ＭＳ ゴシック" panose="020B0609070205080204" pitchFamily="49" charset="-128"/>
              </a:rPr>
              <a:t>SCOPE</a:t>
            </a:r>
            <a:r>
              <a:rPr kumimoji="1" lang="ja-JP" altLang="en-US" sz="2800" dirty="0">
                <a:latin typeface="ＭＳ ゴシック" panose="020B0609070205080204" pitchFamily="49" charset="-128"/>
                <a:ea typeface="ＭＳ ゴシック" panose="020B0609070205080204" pitchFamily="49" charset="-128"/>
              </a:rPr>
              <a:t>）</a:t>
            </a:r>
          </a:p>
        </p:txBody>
      </p:sp>
      <p:sp>
        <p:nvSpPr>
          <p:cNvPr id="34" name="角丸四角形吹き出し 33">
            <a:extLst>
              <a:ext uri="{FF2B5EF4-FFF2-40B4-BE49-F238E27FC236}">
                <a16:creationId xmlns:a16="http://schemas.microsoft.com/office/drawing/2014/main" id="{F1CE0E5D-4A4D-BB42-8B98-C1B914237507}"/>
              </a:ext>
            </a:extLst>
          </p:cNvPr>
          <p:cNvSpPr/>
          <p:nvPr/>
        </p:nvSpPr>
        <p:spPr>
          <a:xfrm>
            <a:off x="36069814" y="23774141"/>
            <a:ext cx="6422571" cy="2288887"/>
          </a:xfrm>
          <a:prstGeom prst="wedgeRoundRectCallout">
            <a:avLst>
              <a:gd name="adj1" fmla="val -35029"/>
              <a:gd name="adj2" fmla="val 128544"/>
              <a:gd name="adj3" fmla="val 16667"/>
            </a:avLst>
          </a:prstGeom>
          <a:ln w="101600"/>
        </p:spPr>
        <p:style>
          <a:lnRef idx="2">
            <a:schemeClr val="accent1"/>
          </a:lnRef>
          <a:fillRef idx="1">
            <a:schemeClr val="lt1"/>
          </a:fillRef>
          <a:effectRef idx="0">
            <a:schemeClr val="accent1"/>
          </a:effectRef>
          <a:fontRef idx="minor">
            <a:schemeClr val="dk1"/>
          </a:fontRef>
        </p:style>
        <p:txBody>
          <a:bodyPr rtlCol="0" anchor="ctr"/>
          <a:lstStyle/>
          <a:p>
            <a:r>
              <a:rPr lang="ja-JP" altLang="en-US" sz="4800" dirty="0">
                <a:latin typeface="ＭＳ ゴシック" panose="020B0609070205080204" pitchFamily="49" charset="-128"/>
                <a:ea typeface="ＭＳ ゴシック" panose="020B0609070205080204" pitchFamily="49" charset="-128"/>
              </a:rPr>
              <a:t>該当する方を残す</a:t>
            </a:r>
            <a:endParaRPr lang="en-US" altLang="ja-JP" sz="4800" dirty="0">
              <a:latin typeface="ＭＳ ゴシック" panose="020B0609070205080204" pitchFamily="49" charset="-128"/>
              <a:ea typeface="ＭＳ ゴシック" panose="020B0609070205080204" pitchFamily="49" charset="-128"/>
            </a:endParaRPr>
          </a:p>
          <a:p>
            <a:r>
              <a:rPr lang="ja-JP" altLang="en-US" sz="4800" dirty="0">
                <a:latin typeface="ＭＳ ゴシック" panose="020B0609070205080204" pitchFamily="49" charset="-128"/>
                <a:ea typeface="ＭＳ ゴシック" panose="020B0609070205080204" pitchFamily="49" charset="-128"/>
              </a:rPr>
              <a:t>（非該当は削除）</a:t>
            </a:r>
            <a:endParaRPr lang="en-US" altLang="ja-JP" sz="4800" b="1" dirty="0">
              <a:solidFill>
                <a:srgbClr val="FF0000"/>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286876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TotalTime>
  <Words>342</Words>
  <Application>Microsoft Office PowerPoint</Application>
  <PresentationFormat>ユーザー設定</PresentationFormat>
  <Paragraphs>48</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ＭＳ Ｐゴシック</vt:lpstr>
      <vt:lpstr>ＭＳ Ｐ明朝</vt:lpstr>
      <vt:lpstr>ＭＳ ゴシック</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藤枝　美穂(015997)</dc:creator>
  <cp:lastModifiedBy>寺田 江梨奈</cp:lastModifiedBy>
  <cp:revision>20</cp:revision>
  <dcterms:created xsi:type="dcterms:W3CDTF">2020-10-27T01:34:58Z</dcterms:created>
  <dcterms:modified xsi:type="dcterms:W3CDTF">2020-12-20T07:32:11Z</dcterms:modified>
</cp:coreProperties>
</file>