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B57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11" autoAdjust="0"/>
  </p:normalViewPr>
  <p:slideViewPr>
    <p:cSldViewPr snapToGrid="0">
      <p:cViewPr>
        <p:scale>
          <a:sx n="118" d="100"/>
          <a:sy n="118" d="100"/>
        </p:scale>
        <p:origin x="-148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86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5324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19986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066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51460" y="1844040"/>
            <a:ext cx="8641080" cy="45872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7485" y="4318782"/>
            <a:ext cx="6471139" cy="832863"/>
          </a:xfrm>
          <a:solidFill>
            <a:srgbClr val="F7964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b="1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9375" y="4983632"/>
            <a:ext cx="7230370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　 演題発表に関連し、開示</a:t>
            </a:r>
            <a:r>
              <a:rPr lang="ja-JP" altLang="en-US" sz="2800" b="1" dirty="0">
                <a:latin typeface="Arial"/>
                <a:ea typeface="+mj-ea"/>
                <a:cs typeface="Arial"/>
              </a:rPr>
              <a:t>す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べき</a:t>
            </a:r>
            <a:r>
              <a:rPr lang="en-US" altLang="ja-JP" sz="2800" b="1" dirty="0" smtClean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b="1" dirty="0" smtClean="0">
                <a:latin typeface="Arial" pitchFamily="34" charset="0"/>
                <a:cs typeface="Arial" pitchFamily="34" charset="0"/>
              </a:rPr>
              <a:t>・</a:t>
            </a:r>
            <a:r>
              <a:rPr lang="ja-JP" altLang="en-US" sz="2800" b="1" dirty="0">
                <a:latin typeface="Arial" pitchFamily="34" charset="0"/>
                <a:cs typeface="Arial" pitchFamily="34" charset="0"/>
              </a:rPr>
              <a:t>組織や団体</a:t>
            </a:r>
            <a:r>
              <a:rPr lang="ja-JP" altLang="en-US" sz="2800" b="1" dirty="0" smtClean="0">
                <a:latin typeface="Arial" pitchFamily="34" charset="0"/>
                <a:cs typeface="Arial" pitchFamily="34" charset="0"/>
              </a:rPr>
              <a:t>など</a:t>
            </a:r>
            <a:r>
              <a:rPr lang="ja-JP" altLang="en-US" sz="2800" b="1" dirty="0" smtClean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b="1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latin typeface="Arial"/>
              <a:ea typeface="+mj-ea"/>
              <a:cs typeface="Arial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6149" y="188136"/>
            <a:ext cx="8434727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口頭発表時、申告すべきＣＯＩ状態がない時</a:t>
            </a:r>
            <a:endParaRPr lang="ja-JP" altLang="en-US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34769" y="2065626"/>
            <a:ext cx="7032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en-US" altLang="ja-JP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子ども虐待における多機関連携の必要性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　　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神奈川</a:t>
            </a:r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医科大学病院　小児科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　　伊勢原 一郎、伊勢原 二郎、伊勢原 三郎 </a:t>
            </a:r>
            <a:endParaRPr lang="en-US" altLang="ja-JP" b="1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680" y="190442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289560" y="561967"/>
            <a:ext cx="8641080" cy="5753991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i="0" u="none" strike="noStrike" cap="none" normalizeH="0" baseline="0" smtClean="0">
              <a:ln>
                <a:noFill/>
              </a:ln>
              <a:solidFill>
                <a:srgbClr val="1E1C11"/>
              </a:solidFill>
              <a:effectLst/>
              <a:latin typeface="Arial"/>
              <a:ea typeface="+mj-ea"/>
              <a:cs typeface="Arial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4690" y="3822398"/>
            <a:ext cx="6471139" cy="832863"/>
          </a:xfrm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>
                <a:solidFill>
                  <a:srgbClr val="1E1C11"/>
                </a:solidFill>
                <a:latin typeface="Arial"/>
                <a:cs typeface="Arial"/>
              </a:rPr>
              <a:t>筆頭発表者のＣＯ Ｉ 開示</a:t>
            </a:r>
            <a:endParaRPr lang="en-US" altLang="ja-JP" sz="2000" i="1" dirty="0">
              <a:solidFill>
                <a:srgbClr val="1E1C11"/>
              </a:solidFill>
              <a:latin typeface="Arial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0046" y="4534383"/>
            <a:ext cx="6850584" cy="160009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 smtClean="0">
                <a:latin typeface="Arial"/>
                <a:ea typeface="+mj-ea"/>
                <a:cs typeface="Arial"/>
              </a:rPr>
              <a:t>　 演題発表に関連し、開示</a:t>
            </a:r>
            <a:r>
              <a:rPr lang="ja-JP" altLang="en-US" sz="2800" dirty="0">
                <a:latin typeface="Arial"/>
                <a:ea typeface="+mj-ea"/>
                <a:cs typeface="Arial"/>
              </a:rPr>
              <a:t>す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べき</a:t>
            </a:r>
            <a:r>
              <a:rPr lang="en-US" altLang="ja-JP" sz="2800" dirty="0" smtClean="0">
                <a:latin typeface="Arial"/>
                <a:ea typeface="+mj-ea"/>
                <a:cs typeface="Arial"/>
              </a:rPr>
              <a:t>CO I 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関係にある企業</a:t>
            </a:r>
            <a:r>
              <a:rPr lang="ja-JP" altLang="en-US" sz="2800" dirty="0">
                <a:latin typeface="Arial" pitchFamily="34" charset="0"/>
                <a:cs typeface="Arial" pitchFamily="34" charset="0"/>
              </a:rPr>
              <a:t>・組織や団体</a:t>
            </a:r>
            <a:r>
              <a:rPr lang="ja-JP" altLang="en-US" sz="2800" dirty="0" smtClean="0">
                <a:latin typeface="Arial" pitchFamily="34" charset="0"/>
                <a:cs typeface="Arial" pitchFamily="34" charset="0"/>
              </a:rPr>
              <a:t>など</a:t>
            </a:r>
            <a:r>
              <a:rPr lang="ja-JP" altLang="en-US" sz="2800" dirty="0" smtClean="0">
                <a:latin typeface="Arial"/>
                <a:ea typeface="+mj-ea"/>
                <a:cs typeface="Arial"/>
              </a:rPr>
              <a:t>はありません。</a:t>
            </a:r>
            <a:endParaRPr lang="en-US" altLang="ja-JP" sz="2800" dirty="0">
              <a:latin typeface="Arial"/>
              <a:ea typeface="+mj-ea"/>
              <a:cs typeface="Arial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i="1" dirty="0">
              <a:latin typeface="Arial"/>
              <a:ea typeface="+mj-ea"/>
              <a:cs typeface="Arial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dirty="0">
              <a:latin typeface="Arial"/>
              <a:ea typeface="+mj-ea"/>
              <a:cs typeface="Arial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30294" y="1239787"/>
            <a:ext cx="802830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所属：　　</a:t>
            </a:r>
          </a:p>
          <a:p>
            <a:r>
              <a:rPr lang="ja-JP" altLang="en-US" dirty="0" smtClean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名前：　　</a:t>
            </a:r>
            <a:endParaRPr lang="en-US" altLang="ja-JP" dirty="0" smtClean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780" y="620617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29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FJ-USER</cp:lastModifiedBy>
  <cp:revision>88</cp:revision>
  <dcterms:created xsi:type="dcterms:W3CDTF">2000-09-04T17:39:07Z</dcterms:created>
  <dcterms:modified xsi:type="dcterms:W3CDTF">2018-07-18T06:45:10Z</dcterms:modified>
</cp:coreProperties>
</file>