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30240288" cy="503999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3" userDrawn="1">
          <p15:clr>
            <a:srgbClr val="A4A3A4"/>
          </p15:clr>
        </p15:guide>
        <p15:guide id="2" pos="95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02" autoAdjust="0"/>
  </p:normalViewPr>
  <p:slideViewPr>
    <p:cSldViewPr>
      <p:cViewPr varScale="1">
        <p:scale>
          <a:sx n="15" d="100"/>
          <a:sy n="15" d="100"/>
        </p:scale>
        <p:origin x="3408" y="156"/>
      </p:cViewPr>
      <p:guideLst>
        <p:guide orient="horz" pos="15873"/>
        <p:guide pos="95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2" d="100"/>
          <a:sy n="112" d="100"/>
        </p:scale>
        <p:origin x="597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05D96-8722-40C9-B4CF-7CAF6B115835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98713" y="1243013"/>
            <a:ext cx="20097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6CFD1-9380-47CB-839F-279DFBF2C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90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6CFD1-9380-47CB-839F-279DFBF2CFA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15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8248329"/>
            <a:ext cx="25704245" cy="17546649"/>
          </a:xfrm>
          <a:prstGeom prst="rect">
            <a:avLst/>
          </a:prstGeom>
        </p:spPr>
        <p:txBody>
          <a:bodyPr anchor="b"/>
          <a:lstStyle>
            <a:lvl1pPr algn="ctr">
              <a:defRPr sz="19843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6471644"/>
            <a:ext cx="22680216" cy="121683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4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020" y="2683342"/>
            <a:ext cx="26082248" cy="97416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0" y="13416653"/>
            <a:ext cx="26082248" cy="319783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48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683331"/>
            <a:ext cx="6520562" cy="4271162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683331"/>
            <a:ext cx="19183683" cy="427116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020" y="2683342"/>
            <a:ext cx="26082248" cy="97416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020" y="13416653"/>
            <a:ext cx="26082248" cy="31978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4C080C3-24F9-45C4-9DFA-C936CE109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0" b="44655"/>
          <a:stretch/>
        </p:blipFill>
        <p:spPr>
          <a:xfrm>
            <a:off x="36722544" y="10588799"/>
            <a:ext cx="4320480" cy="367240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51C5460-1707-4EBC-8AAB-60406CDE5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0" b="43770"/>
          <a:stretch/>
        </p:blipFill>
        <p:spPr>
          <a:xfrm>
            <a:off x="42915232" y="10895209"/>
            <a:ext cx="3489164" cy="3013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714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2565002"/>
            <a:ext cx="26082248" cy="20964976"/>
          </a:xfrm>
          <a:prstGeom prst="rect">
            <a:avLst/>
          </a:prstGeom>
        </p:spPr>
        <p:txBody>
          <a:bodyPr anchor="b"/>
          <a:lstStyle>
            <a:lvl1pPr>
              <a:defRPr sz="19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33728315"/>
            <a:ext cx="26082248" cy="11024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75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020" y="2683342"/>
            <a:ext cx="26082248" cy="97416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3416653"/>
            <a:ext cx="12852122" cy="31978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3416653"/>
            <a:ext cx="12852122" cy="31978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78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683342"/>
            <a:ext cx="26082248" cy="97416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2354992"/>
            <a:ext cx="12793057" cy="60549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8409982"/>
            <a:ext cx="12793057" cy="270783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2354992"/>
            <a:ext cx="12856061" cy="60549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8409982"/>
            <a:ext cx="12856061" cy="270783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06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020" y="2683342"/>
            <a:ext cx="26082248" cy="97416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16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55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3359997"/>
            <a:ext cx="9753280" cy="11759988"/>
          </a:xfrm>
          <a:prstGeom prst="rect">
            <a:avLst/>
          </a:prstGeom>
        </p:spPr>
        <p:txBody>
          <a:bodyPr anchor="b"/>
          <a:lstStyle>
            <a:lvl1pPr>
              <a:defRPr sz="10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7256671"/>
            <a:ext cx="15309146" cy="35816631"/>
          </a:xfrm>
          <a:prstGeom prst="rect">
            <a:avLst/>
          </a:prstGeo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5119985"/>
            <a:ext cx="9753280" cy="28011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0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3359997"/>
            <a:ext cx="9753280" cy="11759988"/>
          </a:xfrm>
          <a:prstGeom prst="rect">
            <a:avLst/>
          </a:prstGeom>
        </p:spPr>
        <p:txBody>
          <a:bodyPr anchor="b"/>
          <a:lstStyle>
            <a:lvl1pPr>
              <a:defRPr sz="10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7256671"/>
            <a:ext cx="15309146" cy="3581663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5119985"/>
            <a:ext cx="9753280" cy="28011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9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46713298"/>
            <a:ext cx="680406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67EA-7749-47C0-A366-2CE53ED5B90B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46713298"/>
            <a:ext cx="10206097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46713298"/>
            <a:ext cx="680406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97E8B07-DEC6-43E5-8529-BAF87CB9B87E}"/>
              </a:ext>
            </a:extLst>
          </p:cNvPr>
          <p:cNvSpPr/>
          <p:nvPr userDrawn="1"/>
        </p:nvSpPr>
        <p:spPr>
          <a:xfrm flipH="1">
            <a:off x="19266" y="49319950"/>
            <a:ext cx="30221022" cy="10800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800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8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A2A7F6-E6AA-E18A-2C4A-A59696652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7" b="7873"/>
          <a:stretch/>
        </p:blipFill>
        <p:spPr>
          <a:xfrm>
            <a:off x="-14973" y="-209434"/>
            <a:ext cx="30289500" cy="29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kumimoji="1"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kumimoji="1"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9">
            <a:extLst>
              <a:ext uri="{FF2B5EF4-FFF2-40B4-BE49-F238E27FC236}">
                <a16:creationId xmlns:a16="http://schemas.microsoft.com/office/drawing/2014/main" id="{F70B6F2E-6093-49C2-A8ED-750ADE0F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76" y="3346227"/>
            <a:ext cx="28213422" cy="3967466"/>
          </a:xfrm>
          <a:prstGeom prst="roundRect">
            <a:avLst>
              <a:gd name="adj" fmla="val 288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lIns="117331" tIns="58666" rIns="117331" bIns="58666" anchor="ctr"/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150938" indent="-4429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771650" indent="-354013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479675" indent="-354013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3189288" indent="-355600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6464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41036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5608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50180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ja-JP" altLang="en-US" sz="2618" b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6" name="AutoShape 11">
            <a:extLst>
              <a:ext uri="{FF2B5EF4-FFF2-40B4-BE49-F238E27FC236}">
                <a16:creationId xmlns:a16="http://schemas.microsoft.com/office/drawing/2014/main" id="{FC950A9F-C283-4633-A310-27EDDBD8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76" y="7637050"/>
            <a:ext cx="13419558" cy="103627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r>
              <a:rPr lang="ja-JP" altLang="en-US" sz="2337" b="0" dirty="0"/>
              <a:t>　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3331ACA6-6776-415A-B79F-DD92F162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279" y="3930301"/>
            <a:ext cx="16343915" cy="10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25" tIns="46194" rIns="91925" bIns="46194">
            <a:spAutoFit/>
          </a:bodyPr>
          <a:lstStyle>
            <a:lvl1pPr defTabSz="696913" eaLnBrk="0" hangingPunct="0">
              <a:spcBef>
                <a:spcPts val="475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3530"/>
              </a:spcBef>
              <a:buClrTx/>
            </a:pPr>
            <a:r>
              <a:rPr lang="ja-JP" altLang="en-US" sz="6000" b="1" dirty="0">
                <a:solidFill>
                  <a:srgbClr val="401E2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学校における新型コロナ感染症対策の・・・・</a:t>
            </a:r>
            <a:endParaRPr lang="ja-JP" altLang="ja-JP" sz="6000" b="1" dirty="0">
              <a:solidFill>
                <a:srgbClr val="401E2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0BA807C7-DF2C-4B51-9DC6-CC8E327AA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429" y="5948670"/>
            <a:ext cx="21537210" cy="7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925" tIns="46194" rIns="91925" bIns="46194">
            <a:spAutoFit/>
          </a:bodyPr>
          <a:lstStyle>
            <a:lvl1pPr defTabSz="696913" eaLnBrk="0" hangingPunct="0">
              <a:spcBef>
                <a:spcPts val="475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2244"/>
              </a:spcBef>
              <a:buClrTx/>
              <a:defRPr/>
            </a:pPr>
            <a:r>
              <a:rPr lang="en-US" altLang="ja-JP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1) </a:t>
            </a:r>
            <a:r>
              <a:rPr lang="ja-JP" altLang="en-US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○○大学大学院○○研究科，</a:t>
            </a:r>
            <a:r>
              <a:rPr lang="en-US" altLang="ja-JP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2)</a:t>
            </a:r>
            <a:r>
              <a:rPr lang="ja-JP" altLang="en-US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○○大学○○学部，</a:t>
            </a:r>
            <a:r>
              <a:rPr lang="en-US" altLang="ja-JP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3)</a:t>
            </a:r>
            <a:r>
              <a:rPr lang="ja-JP" altLang="en-US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○○市立○○中学校，・・・・・</a:t>
            </a:r>
            <a:endParaRPr lang="ja-JP" altLang="ja-JP" sz="40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D63926F0-C543-4EB1-A307-D5E5259E6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429" y="5078148"/>
            <a:ext cx="19304962" cy="7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925" tIns="46194" rIns="91925" bIns="46194">
            <a:spAutoFit/>
          </a:bodyPr>
          <a:lstStyle>
            <a:lvl1pPr defTabSz="696913" eaLnBrk="0" hangingPunct="0">
              <a:spcBef>
                <a:spcPts val="475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2244"/>
              </a:spcBef>
              <a:defRPr/>
            </a:pPr>
            <a:r>
              <a:rPr lang="ja-JP" altLang="ja-JP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筆頭演者名</a:t>
            </a:r>
            <a:r>
              <a:rPr lang="en-US" altLang="ja-JP" sz="4000" baseline="30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1)</a:t>
            </a:r>
            <a:r>
              <a:rPr lang="ja-JP" altLang="ja-JP" sz="4000" dirty="0" err="1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共同演者名</a:t>
            </a:r>
            <a:r>
              <a:rPr lang="en-US" altLang="ja-JP" sz="4000" baseline="30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2)</a:t>
            </a:r>
            <a:r>
              <a:rPr lang="ja-JP" altLang="ja-JP" sz="4000" dirty="0" err="1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共同演者名</a:t>
            </a:r>
            <a:r>
              <a:rPr lang="en-US" altLang="ja-JP" sz="4000" baseline="30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3) </a:t>
            </a:r>
            <a:r>
              <a:rPr lang="ja-JP" altLang="ja-JP" sz="4000" dirty="0" err="1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ja-JP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共同演者名</a:t>
            </a:r>
            <a:r>
              <a:rPr lang="en-US" altLang="ja-JP" sz="4000" baseline="30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4)</a:t>
            </a:r>
            <a:r>
              <a:rPr lang="ja-JP" altLang="ja-JP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，</a:t>
            </a:r>
            <a:r>
              <a:rPr lang="ja-JP" altLang="en-US" sz="40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・・・・</a:t>
            </a:r>
            <a:endParaRPr lang="ja-JP" altLang="ja-JP" sz="40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F6D04C49-C0A5-4E5C-922F-48071822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518" y="9125454"/>
            <a:ext cx="12804335" cy="6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研究の背景と目的を記載してください。</a:t>
            </a:r>
            <a:endParaRPr lang="en-US" altLang="ja-JP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7" name="Text Box 48">
            <a:extLst>
              <a:ext uri="{FF2B5EF4-FFF2-40B4-BE49-F238E27FC236}">
                <a16:creationId xmlns:a16="http://schemas.microsoft.com/office/drawing/2014/main" id="{0F9E1A47-6AAE-4579-9ECE-1A40183A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949" y="7786213"/>
            <a:ext cx="2030901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目 的</a:t>
            </a: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D5F9ED24-A1D5-4DB3-A903-E264A1EC9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900" y="14862618"/>
            <a:ext cx="13183075" cy="103627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endParaRPr lang="ja-JP" altLang="en-US" sz="2337" b="0"/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4831784-36ED-4A35-92B2-27BB5880A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77" y="14997211"/>
            <a:ext cx="2030901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方 法</a:t>
            </a:r>
          </a:p>
        </p:txBody>
      </p:sp>
      <p:sp>
        <p:nvSpPr>
          <p:cNvPr id="33" name="AutoShape 61">
            <a:extLst>
              <a:ext uri="{FF2B5EF4-FFF2-40B4-BE49-F238E27FC236}">
                <a16:creationId xmlns:a16="http://schemas.microsoft.com/office/drawing/2014/main" id="{39C6925E-1D65-4D2B-AA7D-C63E6FD47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6128" y="7637050"/>
            <a:ext cx="14313921" cy="1085716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endParaRPr lang="ja-JP" altLang="en-US" sz="2337" b="0"/>
          </a:p>
        </p:txBody>
      </p:sp>
      <p:sp>
        <p:nvSpPr>
          <p:cNvPr id="35" name="Text Box 62">
            <a:extLst>
              <a:ext uri="{FF2B5EF4-FFF2-40B4-BE49-F238E27FC236}">
                <a16:creationId xmlns:a16="http://schemas.microsoft.com/office/drawing/2014/main" id="{E115A793-5136-4048-B4BE-A11393E6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4248" y="7822552"/>
            <a:ext cx="6218774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 果　　　　　　</a:t>
            </a:r>
          </a:p>
        </p:txBody>
      </p:sp>
      <p:sp>
        <p:nvSpPr>
          <p:cNvPr id="37" name="Text Box 81">
            <a:extLst>
              <a:ext uri="{FF2B5EF4-FFF2-40B4-BE49-F238E27FC236}">
                <a16:creationId xmlns:a16="http://schemas.microsoft.com/office/drawing/2014/main" id="{AA5D7B3D-4E53-44BD-AC62-46CC4FE85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329" y="15678263"/>
            <a:ext cx="4580442" cy="131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ja-JP" sz="7947" i="1" dirty="0">
                <a:solidFill>
                  <a:schemeClr val="bg1"/>
                </a:solidFill>
              </a:rPr>
              <a:t>Sample</a:t>
            </a:r>
          </a:p>
        </p:txBody>
      </p:sp>
      <p:pic>
        <p:nvPicPr>
          <p:cNvPr id="45" name="Picture 42" descr="C:\Users\tanaka_hi\AppData\Local\Microsoft\Windows\Temporary Internet Files\Content.IE5\I9USTIUH\20140721003239[1].png">
            <a:extLst>
              <a:ext uri="{FF2B5EF4-FFF2-40B4-BE49-F238E27FC236}">
                <a16:creationId xmlns:a16="http://schemas.microsoft.com/office/drawing/2014/main" id="{A720AB30-B5B9-4945-8069-4F87F0A3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920" y="12086721"/>
            <a:ext cx="11956700" cy="74878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8">
            <a:extLst>
              <a:ext uri="{FF2B5EF4-FFF2-40B4-BE49-F238E27FC236}">
                <a16:creationId xmlns:a16="http://schemas.microsoft.com/office/drawing/2014/main" id="{76EA7E87-710F-4D9B-9798-7DB1CF0A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736" y="38879751"/>
            <a:ext cx="25677811" cy="77289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0" tIns="360000" rIns="360000" bIns="360000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〈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注意事項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〉</a:t>
            </a:r>
          </a:p>
          <a:p>
            <a:pPr marL="571500" indent="-571500" eaLnBrk="1" hangingPunct="1">
              <a:lnSpc>
                <a:spcPct val="125000"/>
              </a:lnSpc>
              <a:spcBef>
                <a:spcPct val="0"/>
              </a:spcBef>
              <a:buFont typeface="游ゴシック Medium" panose="020B0500000000000000" pitchFamily="50" charset="-128"/>
              <a:buChar char="※"/>
              <a:defRPr/>
            </a:pP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演題番号、演題名、発表者名、所属は必ず記載してください。</a:t>
            </a:r>
            <a:endParaRPr lang="en-US" altLang="ja-JP" sz="36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571500" indent="-571500" eaLnBrk="1" hangingPunct="1">
              <a:lnSpc>
                <a:spcPct val="125000"/>
              </a:lnSpc>
              <a:spcBef>
                <a:spcPct val="0"/>
              </a:spcBef>
              <a:buFont typeface="游ゴシック Medium" panose="020B0500000000000000" pitchFamily="50" charset="-128"/>
              <a:buChar char="※"/>
              <a:defRPr/>
            </a:pP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ポスターの最後に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COI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（利益相反）状態を開示してください。</a:t>
            </a:r>
            <a:endParaRPr lang="en-US" altLang="ja-JP" sz="36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記載例：開示すべき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COI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状態がないとき「演題発表に関連し、発表者らに開示すべき利益相反はない」</a:t>
            </a:r>
            <a:endParaRPr lang="en-US" altLang="ja-JP" sz="36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571500" indent="-571500" eaLnBrk="1" hangingPunct="1">
              <a:lnSpc>
                <a:spcPct val="125000"/>
              </a:lnSpc>
              <a:spcBef>
                <a:spcPct val="0"/>
              </a:spcBef>
              <a:buFont typeface="游ゴシック Medium" panose="020B0500000000000000" pitchFamily="50" charset="-128"/>
              <a:buChar char="※"/>
              <a:defRPr/>
            </a:pP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レイアウト、フォントサイズは自由とします。このテンプレートのサイズ（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A0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サイズ）に収まるように全体を調整してください。</a:t>
            </a:r>
            <a:endParaRPr lang="en-US" altLang="ja-JP" sz="36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571500" indent="-571500" eaLnBrk="1" hangingPunct="1">
              <a:lnSpc>
                <a:spcPct val="125000"/>
              </a:lnSpc>
              <a:spcBef>
                <a:spcPct val="0"/>
              </a:spcBef>
              <a:buFont typeface="游ゴシック Medium" panose="020B0500000000000000" pitchFamily="50" charset="-128"/>
              <a:buChar char="※"/>
              <a:defRPr/>
            </a:pP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推奨フォント：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MS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ゴシック、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MSP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ゴシック、游ゴシック、游ゴシック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Medium</a:t>
            </a:r>
            <a:r>
              <a:rPr lang="ja-JP" altLang="en-US" sz="3600" dirty="0" err="1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、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Arial</a:t>
            </a:r>
          </a:p>
          <a:p>
            <a:pPr marL="571500" indent="-571500" eaLnBrk="1" hangingPunct="1">
              <a:lnSpc>
                <a:spcPct val="125000"/>
              </a:lnSpc>
              <a:spcBef>
                <a:spcPct val="0"/>
              </a:spcBef>
              <a:buFont typeface="游ゴシック Medium" panose="020B0500000000000000" pitchFamily="50" charset="-128"/>
              <a:buChar char="※"/>
              <a:defRPr/>
            </a:pP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推奨サイズ：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30pt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程度</a:t>
            </a:r>
            <a:endParaRPr lang="en-US" altLang="ja-JP" sz="36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571500" indent="-571500" eaLnBrk="1" hangingPunct="1">
              <a:lnSpc>
                <a:spcPct val="125000"/>
              </a:lnSpc>
              <a:spcBef>
                <a:spcPct val="0"/>
              </a:spcBef>
              <a:buFont typeface="游ゴシック Medium" panose="020B0500000000000000" pitchFamily="50" charset="-128"/>
              <a:buChar char="※"/>
              <a:defRPr/>
            </a:pP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提出後のデータ差し替えはお受けできません。必ず最終版をアップロードしてください。</a:t>
            </a:r>
            <a:endParaRPr lang="en-US" altLang="ja-JP" sz="36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571500" indent="-571500" eaLnBrk="1" hangingPunct="1">
              <a:lnSpc>
                <a:spcPct val="125000"/>
              </a:lnSpc>
              <a:spcBef>
                <a:spcPct val="0"/>
              </a:spcBef>
              <a:buFont typeface="游ゴシック Medium" panose="020B0500000000000000" pitchFamily="50" charset="-128"/>
              <a:buChar char="※"/>
              <a:defRPr/>
            </a:pP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ファイル名は「演題番号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_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氏名」（例：</a:t>
            </a:r>
            <a:r>
              <a:rPr lang="en-US" altLang="ja-JP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P-01_</a:t>
            </a:r>
            <a:r>
              <a:rPr lang="ja-JP" altLang="en-US" sz="36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学保太郎）としてください。保存時にパスワードを設定しないでください。</a:t>
            </a:r>
          </a:p>
        </p:txBody>
      </p:sp>
      <p:sp>
        <p:nvSpPr>
          <p:cNvPr id="22" name="AutoShape 61">
            <a:extLst>
              <a:ext uri="{FF2B5EF4-FFF2-40B4-BE49-F238E27FC236}">
                <a16:creationId xmlns:a16="http://schemas.microsoft.com/office/drawing/2014/main" id="{39C6925E-1D65-4D2B-AA7D-C63E6FD47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4810" y="27615382"/>
            <a:ext cx="14313921" cy="1085716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endParaRPr lang="ja-JP" altLang="en-US" sz="2337" b="0"/>
          </a:p>
        </p:txBody>
      </p:sp>
      <p:sp>
        <p:nvSpPr>
          <p:cNvPr id="24" name="Text Box 62">
            <a:extLst>
              <a:ext uri="{FF2B5EF4-FFF2-40B4-BE49-F238E27FC236}">
                <a16:creationId xmlns:a16="http://schemas.microsoft.com/office/drawing/2014/main" id="{E115A793-5136-4048-B4BE-A11393E6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6700" y="27774698"/>
            <a:ext cx="6218774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 論　　　　　　</a:t>
            </a:r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2D015E29-38D5-4D37-9254-EBCF2411B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74" y="3832167"/>
            <a:ext cx="3203222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331" tIns="58666" rIns="117331" bIns="58666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6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P-00</a:t>
            </a:r>
            <a:endParaRPr lang="ja-JP" altLang="en-US" sz="6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Text Box 47">
            <a:extLst>
              <a:ext uri="{FF2B5EF4-FFF2-40B4-BE49-F238E27FC236}">
                <a16:creationId xmlns:a16="http://schemas.microsoft.com/office/drawing/2014/main" id="{63B3BBBB-EC7F-411A-9549-5644A4CF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517" y="10208031"/>
            <a:ext cx="12804335" cy="22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ここにテキストを貼り付けて</a:t>
            </a:r>
            <a:r>
              <a:rPr lang="ja-JP" altLang="en-US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くだ</a:t>
            </a: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さい。</a:t>
            </a:r>
            <a:endParaRPr lang="ja-JP" altLang="en-US" sz="3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バーの色や高さなどレイアウトは自由にご作成ください。</a:t>
            </a:r>
          </a:p>
          <a:p>
            <a:pPr eaLnBrk="1" hangingPunct="1">
              <a:spcBef>
                <a:spcPct val="0"/>
              </a:spcBef>
            </a:pPr>
            <a:endParaRPr lang="en-US" altLang="ja-JP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ja-JP" sz="3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2" name="Text Box 47">
            <a:extLst>
              <a:ext uri="{FF2B5EF4-FFF2-40B4-BE49-F238E27FC236}">
                <a16:creationId xmlns:a16="http://schemas.microsoft.com/office/drawing/2014/main" id="{F6D04C49-C0A5-4E5C-922F-48071822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89" y="16335911"/>
            <a:ext cx="12804335" cy="11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対象者、調査方法、調査項目、分析方法、倫理的配慮（倫理審査委員会の承認）などを記載してください。</a:t>
            </a:r>
            <a:endParaRPr lang="en-US" altLang="ja-JP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8" name="Text Box 47">
            <a:extLst>
              <a:ext uri="{FF2B5EF4-FFF2-40B4-BE49-F238E27FC236}">
                <a16:creationId xmlns:a16="http://schemas.microsoft.com/office/drawing/2014/main" id="{F6D04C49-C0A5-4E5C-922F-48071822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4034" y="9105117"/>
            <a:ext cx="12804335" cy="6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検討項目ごとの結果を図表を使用して記載してください。</a:t>
            </a:r>
            <a:endParaRPr lang="en-US" altLang="ja-JP" sz="3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9" name="Text Box 47">
            <a:extLst>
              <a:ext uri="{FF2B5EF4-FFF2-40B4-BE49-F238E27FC236}">
                <a16:creationId xmlns:a16="http://schemas.microsoft.com/office/drawing/2014/main" id="{F6D04C49-C0A5-4E5C-922F-48071822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0920" y="29232423"/>
            <a:ext cx="12804335" cy="6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研究の総括を記載してください。</a:t>
            </a:r>
            <a:endParaRPr lang="en-US" altLang="ja-JP" sz="3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0" name="Text Box 47">
            <a:extLst>
              <a:ext uri="{FF2B5EF4-FFF2-40B4-BE49-F238E27FC236}">
                <a16:creationId xmlns:a16="http://schemas.microsoft.com/office/drawing/2014/main" id="{63B3BBBB-EC7F-411A-9549-5644A4CF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69" y="17957375"/>
            <a:ext cx="12804335" cy="11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ここにテキストを貼り付けて</a:t>
            </a:r>
            <a:r>
              <a:rPr lang="ja-JP" altLang="en-US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くだ</a:t>
            </a: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さい。</a:t>
            </a:r>
            <a:endParaRPr lang="ja-JP" altLang="en-US" sz="3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バーの色や高さなどレイアウトは自由にご作成ください。</a:t>
            </a:r>
            <a:endParaRPr lang="ja-JP" altLang="en-US" sz="3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2" name="Text Box 47">
            <a:extLst>
              <a:ext uri="{FF2B5EF4-FFF2-40B4-BE49-F238E27FC236}">
                <a16:creationId xmlns:a16="http://schemas.microsoft.com/office/drawing/2014/main" id="{63B3BBBB-EC7F-411A-9549-5644A4CF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2642" y="9958302"/>
            <a:ext cx="12804335" cy="11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ここにテキストを貼り付けて</a:t>
            </a:r>
            <a:r>
              <a:rPr lang="ja-JP" altLang="en-US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くだ</a:t>
            </a: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さい。</a:t>
            </a:r>
            <a:endParaRPr lang="ja-JP" altLang="en-US" sz="3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バーの色や高さなどレイアウトは自由にご作成ください。</a:t>
            </a:r>
            <a:endParaRPr lang="ja-JP" altLang="en-US" sz="3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63B3BBBB-EC7F-411A-9549-5644A4CF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904" y="30376623"/>
            <a:ext cx="12804335" cy="11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ここにテキストを貼り付けて</a:t>
            </a:r>
            <a:r>
              <a:rPr lang="ja-JP" altLang="en-US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くだ</a:t>
            </a: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さい。</a:t>
            </a:r>
            <a:endParaRPr lang="ja-JP" altLang="en-US" sz="3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バーの色や高さなどレイアウトは自由にご作成ください。</a:t>
            </a:r>
            <a:endParaRPr lang="ja-JP" altLang="en-US" sz="3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03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372</Words>
  <Application>Microsoft Office PowerPoint</Application>
  <PresentationFormat>ユーザー設定</PresentationFormat>
  <Paragraphs>33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Medium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murai</dc:creator>
  <cp:lastModifiedBy>小幡 利也</cp:lastModifiedBy>
  <cp:revision>51</cp:revision>
  <cp:lastPrinted>2020-08-25T02:57:01Z</cp:lastPrinted>
  <dcterms:created xsi:type="dcterms:W3CDTF">2019-10-29T04:10:55Z</dcterms:created>
  <dcterms:modified xsi:type="dcterms:W3CDTF">2022-09-01T06:59:49Z</dcterms:modified>
</cp:coreProperties>
</file>