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 showGuides="1">
      <p:cViewPr varScale="1">
        <p:scale>
          <a:sx n="62" d="100"/>
          <a:sy n="62" d="100"/>
        </p:scale>
        <p:origin x="804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422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08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40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4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046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6816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012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29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411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00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674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EE2BA-00C8-5C47-9309-817247CA14CC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6A56AB-F2C0-224D-B4FA-D495A9A2FB4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25000">
                <a:schemeClr val="bg1"/>
              </a:gs>
              <a:gs pos="49000">
                <a:schemeClr val="accent5">
                  <a:lumMod val="20000"/>
                  <a:lumOff val="80000"/>
                </a:schemeClr>
              </a:gs>
            </a:gsLst>
            <a:lin ang="16200000" scaled="0"/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91036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headnewlogo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479"/>
          <a:stretch/>
        </p:blipFill>
        <p:spPr>
          <a:xfrm>
            <a:off x="2000270" y="370482"/>
            <a:ext cx="613828" cy="62198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614101" y="370482"/>
            <a:ext cx="30572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日本小児科医会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87069" y="1126180"/>
            <a:ext cx="70178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COI</a:t>
            </a:r>
            <a:r>
              <a:rPr lang="ja-JP" altLang="en-US" sz="3200" dirty="0"/>
              <a:t>（</a:t>
            </a:r>
            <a:r>
              <a:rPr lang="en-US" altLang="ja-JP" sz="3200" dirty="0"/>
              <a:t>Conflict Of Interest</a:t>
            </a:r>
            <a:r>
              <a:rPr lang="ja-JP" altLang="en-US" sz="3200" dirty="0"/>
              <a:t>：利益相反）開示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18160" y="2288855"/>
            <a:ext cx="43556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u="sng" dirty="0"/>
              <a:t>発表者代表：</a:t>
            </a:r>
            <a:r>
              <a:rPr lang="en-US" altLang="ja-JP" sz="3200" u="sng" dirty="0"/>
              <a:t>◯◯</a:t>
            </a:r>
            <a:r>
              <a:rPr lang="ja-JP" altLang="en-US" sz="3200" u="sng" dirty="0"/>
              <a:t>　</a:t>
            </a:r>
            <a:r>
              <a:rPr lang="en-US" altLang="ja-JP" sz="3200" u="sng" dirty="0"/>
              <a:t>◯◯</a:t>
            </a:r>
            <a:endParaRPr lang="ja-JP" altLang="en-US" sz="3200" u="sng" dirty="0"/>
          </a:p>
        </p:txBody>
      </p:sp>
      <p:sp>
        <p:nvSpPr>
          <p:cNvPr id="9" name="正方形/長方形 8"/>
          <p:cNvSpPr/>
          <p:nvPr/>
        </p:nvSpPr>
        <p:spPr>
          <a:xfrm>
            <a:off x="2453018" y="3604367"/>
            <a:ext cx="7285969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3200" dirty="0"/>
              <a:t>利益相反に関する開示事項はありません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16859" y="5690424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令和</a:t>
            </a:r>
            <a:r>
              <a:rPr lang="en-US" altLang="ja-JP" dirty="0"/>
              <a:t>7</a:t>
            </a:r>
            <a:r>
              <a:rPr lang="ja-JP" altLang="en-US" dirty="0"/>
              <a:t>年</a:t>
            </a:r>
            <a:r>
              <a:rPr lang="en-US" altLang="ja-JP" dirty="0"/>
              <a:t>◯</a:t>
            </a:r>
            <a:r>
              <a:rPr lang="ja-JP" altLang="en-US" dirty="0"/>
              <a:t>月</a:t>
            </a:r>
            <a:r>
              <a:rPr lang="en-US" altLang="ja-JP" dirty="0"/>
              <a:t>◯</a:t>
            </a:r>
            <a:r>
              <a:rPr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3659241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headnewlogo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8479"/>
          <a:stretch/>
        </p:blipFill>
        <p:spPr>
          <a:xfrm>
            <a:off x="2000270" y="387734"/>
            <a:ext cx="613828" cy="621986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2614101" y="387734"/>
            <a:ext cx="305724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/>
              <a:t>日本小児科医会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87069" y="1143432"/>
            <a:ext cx="70178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/>
              <a:t>COI</a:t>
            </a:r>
            <a:r>
              <a:rPr lang="ja-JP" altLang="en-US" sz="3200" dirty="0"/>
              <a:t>（</a:t>
            </a:r>
            <a:r>
              <a:rPr lang="en-US" altLang="ja-JP" sz="3200" dirty="0"/>
              <a:t>Conflict Of Interest</a:t>
            </a:r>
            <a:r>
              <a:rPr lang="ja-JP" altLang="en-US" sz="3200" dirty="0"/>
              <a:t>：利益相反）開示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918160" y="2306107"/>
            <a:ext cx="435568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u="sng" dirty="0"/>
              <a:t>発表者代表：</a:t>
            </a:r>
            <a:r>
              <a:rPr lang="en-US" altLang="ja-JP" sz="3200" u="sng" dirty="0"/>
              <a:t>◯◯</a:t>
            </a:r>
            <a:r>
              <a:rPr lang="ja-JP" altLang="en-US" sz="3200" u="sng" dirty="0"/>
              <a:t>　</a:t>
            </a:r>
            <a:r>
              <a:rPr lang="en-US" altLang="ja-JP" sz="3200" u="sng" dirty="0"/>
              <a:t>◯◯</a:t>
            </a:r>
            <a:endParaRPr lang="ja-JP" altLang="en-US" sz="3200" u="sng" dirty="0"/>
          </a:p>
        </p:txBody>
      </p:sp>
      <p:sp>
        <p:nvSpPr>
          <p:cNvPr id="9" name="正方形/長方形 8"/>
          <p:cNvSpPr/>
          <p:nvPr/>
        </p:nvSpPr>
        <p:spPr>
          <a:xfrm>
            <a:off x="4032582" y="3621619"/>
            <a:ext cx="4126851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3200" dirty="0"/>
              <a:t>(</a:t>
            </a:r>
            <a:r>
              <a:rPr lang="ja-JP" altLang="en-US" sz="3200"/>
              <a:t>該当企業名のみ表示</a:t>
            </a:r>
            <a:r>
              <a:rPr lang="en-US" altLang="ja-JP" sz="3200"/>
              <a:t>)</a:t>
            </a:r>
            <a:endParaRPr lang="ja-JP" altLang="en-US" sz="32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16859" y="5690424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令和</a:t>
            </a:r>
            <a:r>
              <a:rPr lang="en-US" altLang="ja-JP" dirty="0"/>
              <a:t>7</a:t>
            </a:r>
            <a:r>
              <a:rPr lang="ja-JP" altLang="en-US" dirty="0"/>
              <a:t>年</a:t>
            </a:r>
            <a:r>
              <a:rPr lang="en-US" altLang="ja-JP" dirty="0"/>
              <a:t>◯</a:t>
            </a:r>
            <a:r>
              <a:rPr lang="ja-JP" altLang="en-US" dirty="0"/>
              <a:t>月</a:t>
            </a:r>
            <a:r>
              <a:rPr lang="en-US" altLang="ja-JP" dirty="0"/>
              <a:t>◯</a:t>
            </a:r>
            <a:r>
              <a:rPr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2711444029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64</Words>
  <Application>Microsoft Office PowerPoint</Application>
  <PresentationFormat>ワイド画面</PresentationFormat>
  <Paragraphs>10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ホワイト</vt:lpstr>
      <vt:lpstr>PowerPoint プレゼンテーション</vt:lpstr>
      <vt:lpstr>PowerPoint プレゼンテーション</vt:lpstr>
    </vt:vector>
  </TitlesOfParts>
  <Company>Wfamp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kondo moroto</dc:creator>
  <cp:lastModifiedBy>NTA</cp:lastModifiedBy>
  <cp:revision>8</cp:revision>
  <dcterms:created xsi:type="dcterms:W3CDTF">2022-02-03T03:21:18Z</dcterms:created>
  <dcterms:modified xsi:type="dcterms:W3CDTF">2025-04-11T06:15:53Z</dcterms:modified>
</cp:coreProperties>
</file>