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</a:t>
            </a:r>
            <a:r>
              <a:rPr kumimoji="1" lang="ja-JP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骨形態計測学会</a:t>
            </a: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2013-06-19T02:59:40Z</dcterms:created>
  <dcterms:modified xsi:type="dcterms:W3CDTF">2019-01-21T03:19:00Z</dcterms:modified>
</cp:coreProperties>
</file>