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19" y="53"/>
      </p:cViewPr>
      <p:guideLst>
        <p:guide orient="horz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1" d="100"/>
          <a:sy n="121" d="100"/>
        </p:scale>
        <p:origin x="-30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2B56-44A7-4CC7-8C29-F8E228072525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06CBF-0274-45BA-9071-D11EFB584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2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06CBF-0274-45BA-9071-D11EFB584AC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4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06CBF-0274-45BA-9071-D11EFB584AC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50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2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74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04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73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42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6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6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42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18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564B7-4079-4309-AB8D-9A8F538328E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B21E-EE59-447B-B1B9-9A9D08579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4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7802" y="635868"/>
            <a:ext cx="8288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300413" algn="l"/>
              </a:tabLst>
            </a:pP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回日本口腔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診断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学会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・ 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口腔内科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学会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tabLst>
                <a:tab pos="3300413" algn="l"/>
              </a:tabLst>
            </a:pP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合同学術大会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7543" y="2605351"/>
            <a:ext cx="845725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ja-JP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ja-JP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筆頭発表者：●●●●</a:t>
            </a:r>
            <a:endParaRPr lang="ja-JP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</a:t>
            </a:r>
            <a:endParaRPr lang="ja-JP" altLang="ja-JP" sz="2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ありません。</a:t>
            </a:r>
            <a:endParaRPr lang="ja-JP" altLang="ja-JP" sz="2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786" y="112733"/>
            <a:ext cx="1164921" cy="36325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参考例</a:t>
            </a:r>
          </a:p>
        </p:txBody>
      </p:sp>
    </p:spTree>
    <p:extLst>
      <p:ext uri="{BB962C8B-B14F-4D97-AF65-F5344CB8AC3E}">
        <p14:creationId xmlns:p14="http://schemas.microsoft.com/office/powerpoint/2010/main" val="29152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7543" y="2605351"/>
            <a:ext cx="845725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ja-JP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ja-JP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筆頭発表者：●●●●</a:t>
            </a:r>
            <a:endParaRPr lang="ja-JP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4882" y="4446739"/>
            <a:ext cx="829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関係にある企業などとして</a:t>
            </a:r>
          </a:p>
          <a:p>
            <a:pPr>
              <a:tabLst>
                <a:tab pos="1522413" algn="l"/>
              </a:tabLst>
            </a:pP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①顧問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	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②株保有・利益：　　③特許使用料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    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④講演料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tabLst>
                <a:tab pos="1522413" algn="l"/>
              </a:tabLst>
            </a:pP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⑤原稿料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	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⑥受託研究・共同研究費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   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⑦奨学寄付金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tabLst>
                <a:tab pos="1522413" algn="l"/>
              </a:tabLst>
            </a:pP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⑧寄付講座所属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:    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⑨贈答品などの報酬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EE5D74-226F-42C0-929A-361FE0BDCFF0}"/>
              </a:ext>
            </a:extLst>
          </p:cNvPr>
          <p:cNvSpPr/>
          <p:nvPr/>
        </p:nvSpPr>
        <p:spPr>
          <a:xfrm>
            <a:off x="557802" y="635868"/>
            <a:ext cx="8288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300413" algn="l"/>
              </a:tabLst>
            </a:pP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回日本口腔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診断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学会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・ 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口腔内科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学会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tabLst>
                <a:tab pos="3300413" algn="l"/>
              </a:tabLst>
            </a:pP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合同学術大会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95E6F9-009A-4496-B87A-063AA0F0EC51}"/>
              </a:ext>
            </a:extLst>
          </p:cNvPr>
          <p:cNvSpPr/>
          <p:nvPr/>
        </p:nvSpPr>
        <p:spPr>
          <a:xfrm>
            <a:off x="137786" y="112733"/>
            <a:ext cx="1164921" cy="36325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参考例</a:t>
            </a:r>
          </a:p>
        </p:txBody>
      </p:sp>
    </p:spTree>
    <p:extLst>
      <p:ext uri="{BB962C8B-B14F-4D97-AF65-F5344CB8AC3E}">
        <p14:creationId xmlns:p14="http://schemas.microsoft.com/office/powerpoint/2010/main" val="257719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134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小林一郎</dc:creator>
  <cp:lastModifiedBy>近内 圭輔</cp:lastModifiedBy>
  <cp:revision>4</cp:revision>
  <dcterms:created xsi:type="dcterms:W3CDTF">2019-08-13T06:50:10Z</dcterms:created>
  <dcterms:modified xsi:type="dcterms:W3CDTF">2021-07-20T01:26:01Z</dcterms:modified>
</cp:coreProperties>
</file>