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62" autoAdjust="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67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公益社団法人 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日本口腔外科学会総会・学術大会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0"/>
            <a:ext cx="8784976" cy="3933056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67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公益社団法人 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日本口腔外科学会総会・学術大会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利益相反状態は下記の通りです。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2294" y="4180344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・該当事項：金額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企業、組織や団体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・報酬額：○万円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製薬株式会社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・講演料：○万円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医療機器株式会社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以上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233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第67回 公益社団法人  日本口腔外科学会総会・学術大会 利益相反(COI)開示  2022年11月4日（金）5日（土）6日（日）  筆頭発表者氏名：○○　○○  本演題に関して、発表者の開示すべき 利益相反状態はありません。  </vt:lpstr>
      <vt:lpstr>第67回 公益社団法人  日本口腔外科学会総会・学術大会 利益相反(COI)開示 2022年11月4日（金）5日（土）6日（日）  筆頭発表者氏名：○○　○○  本演題に関して、発表者の開示すべき 利益相反状態は下記の通りです。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江草 春奈</cp:lastModifiedBy>
  <cp:revision>16</cp:revision>
  <cp:lastPrinted>2019-05-28T03:23:48Z</cp:lastPrinted>
  <dcterms:created xsi:type="dcterms:W3CDTF">2014-08-27T01:14:24Z</dcterms:created>
  <dcterms:modified xsi:type="dcterms:W3CDTF">2022-02-16T08:41:51Z</dcterms:modified>
</cp:coreProperties>
</file>