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128" y="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425F-0783-4710-B918-AFCA5CC6A3F5}" type="datetimeFigureOut">
              <a:rPr kumimoji="1" lang="ja-JP" altLang="en-US" smtClean="0"/>
              <a:t>2022/10/17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4B0D9-45E6-4E5D-892E-94C6393A6F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395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425F-0783-4710-B918-AFCA5CC6A3F5}" type="datetimeFigureOut">
              <a:rPr kumimoji="1" lang="ja-JP" altLang="en-US" smtClean="0"/>
              <a:t>2022/10/17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4B0D9-45E6-4E5D-892E-94C6393A6F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760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425F-0783-4710-B918-AFCA5CC6A3F5}" type="datetimeFigureOut">
              <a:rPr kumimoji="1" lang="ja-JP" altLang="en-US" smtClean="0"/>
              <a:t>2022/10/17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4B0D9-45E6-4E5D-892E-94C6393A6F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949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425F-0783-4710-B918-AFCA5CC6A3F5}" type="datetimeFigureOut">
              <a:rPr kumimoji="1" lang="ja-JP" altLang="en-US" smtClean="0"/>
              <a:t>2022/10/17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4B0D9-45E6-4E5D-892E-94C6393A6F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400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425F-0783-4710-B918-AFCA5CC6A3F5}" type="datetimeFigureOut">
              <a:rPr kumimoji="1" lang="ja-JP" altLang="en-US" smtClean="0"/>
              <a:t>2022/10/17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4B0D9-45E6-4E5D-892E-94C6393A6F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819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425F-0783-4710-B918-AFCA5CC6A3F5}" type="datetimeFigureOut">
              <a:rPr kumimoji="1" lang="ja-JP" altLang="en-US" smtClean="0"/>
              <a:t>2022/10/17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4B0D9-45E6-4E5D-892E-94C6393A6F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4856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425F-0783-4710-B918-AFCA5CC6A3F5}" type="datetimeFigureOut">
              <a:rPr kumimoji="1" lang="ja-JP" altLang="en-US" smtClean="0"/>
              <a:t>2022/10/17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4B0D9-45E6-4E5D-892E-94C6393A6F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156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425F-0783-4710-B918-AFCA5CC6A3F5}" type="datetimeFigureOut">
              <a:rPr kumimoji="1" lang="ja-JP" altLang="en-US" smtClean="0"/>
              <a:t>2022/10/17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4B0D9-45E6-4E5D-892E-94C6393A6F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8017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425F-0783-4710-B918-AFCA5CC6A3F5}" type="datetimeFigureOut">
              <a:rPr kumimoji="1" lang="ja-JP" altLang="en-US" smtClean="0"/>
              <a:t>2022/10/17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4B0D9-45E6-4E5D-892E-94C6393A6F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798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425F-0783-4710-B918-AFCA5CC6A3F5}" type="datetimeFigureOut">
              <a:rPr kumimoji="1" lang="ja-JP" altLang="en-US" smtClean="0"/>
              <a:t>2022/10/17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4B0D9-45E6-4E5D-892E-94C6393A6F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474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425F-0783-4710-B918-AFCA5CC6A3F5}" type="datetimeFigureOut">
              <a:rPr kumimoji="1" lang="ja-JP" altLang="en-US" smtClean="0"/>
              <a:t>2022/10/17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4B0D9-45E6-4E5D-892E-94C6393A6F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219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1425F-0783-4710-B918-AFCA5CC6A3F5}" type="datetimeFigureOut">
              <a:rPr kumimoji="1" lang="ja-JP" altLang="en-US" smtClean="0"/>
              <a:t>2022/10/17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4B0D9-45E6-4E5D-892E-94C6393A6F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3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1"/>
            <a:ext cx="9906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37162" y="90214"/>
            <a:ext cx="94166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/>
              <a:t>第</a:t>
            </a:r>
            <a:r>
              <a:rPr kumimoji="1" lang="en-US" altLang="ja-JP" sz="4000" dirty="0"/>
              <a:t>67</a:t>
            </a:r>
            <a:r>
              <a:rPr kumimoji="1" lang="ja-JP" altLang="en-US" sz="4000" dirty="0"/>
              <a:t>回公益社団法人日本口腔外科</a:t>
            </a:r>
            <a:r>
              <a:rPr kumimoji="1" lang="ja-JP" altLang="en-US" sz="4000" dirty="0" smtClean="0"/>
              <a:t>学会</a:t>
            </a:r>
            <a:endParaRPr kumimoji="1" lang="en-US" altLang="ja-JP" sz="4000" dirty="0" smtClean="0"/>
          </a:p>
          <a:p>
            <a:pPr algn="ctr"/>
            <a:r>
              <a:rPr kumimoji="1" lang="ja-JP" altLang="en-US" sz="4000" dirty="0" smtClean="0"/>
              <a:t>総会</a:t>
            </a:r>
            <a:r>
              <a:rPr kumimoji="1" lang="ja-JP" altLang="en-US" sz="4000" dirty="0"/>
              <a:t>・学術大会ポスター</a:t>
            </a:r>
            <a:r>
              <a:rPr kumimoji="1" lang="ja-JP" altLang="en-US" sz="4000" dirty="0" smtClean="0"/>
              <a:t>・チラシ送付状</a:t>
            </a:r>
            <a:endParaRPr kumimoji="1" lang="en-US" altLang="ja-JP" sz="4000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237162" y="1403705"/>
            <a:ext cx="9431676" cy="156007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81856" y="1498234"/>
            <a:ext cx="432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2022</a:t>
            </a:r>
            <a:r>
              <a:rPr kumimoji="1" lang="ja-JP" altLang="en-US" b="1" dirty="0" smtClean="0"/>
              <a:t>年</a:t>
            </a:r>
            <a:r>
              <a:rPr kumimoji="1" lang="en-US" altLang="ja-JP" b="1" dirty="0" smtClean="0"/>
              <a:t>11</a:t>
            </a:r>
            <a:r>
              <a:rPr kumimoji="1" lang="ja-JP" altLang="en-US" b="1" dirty="0" smtClean="0"/>
              <a:t>月</a:t>
            </a:r>
            <a:r>
              <a:rPr kumimoji="1" lang="en-US" altLang="ja-JP" b="1" dirty="0"/>
              <a:t>4</a:t>
            </a:r>
            <a:r>
              <a:rPr kumimoji="1" lang="ja-JP" altLang="en-US" b="1" dirty="0" smtClean="0"/>
              <a:t>日</a:t>
            </a:r>
            <a:r>
              <a:rPr kumimoji="1" lang="en-US" altLang="ja-JP" b="1" dirty="0" smtClean="0"/>
              <a:t>(</a:t>
            </a:r>
            <a:r>
              <a:rPr kumimoji="1" lang="ja-JP" altLang="en-US" b="1" dirty="0"/>
              <a:t>金</a:t>
            </a:r>
            <a:r>
              <a:rPr kumimoji="1" lang="en-US" altLang="ja-JP" b="1" dirty="0" smtClean="0"/>
              <a:t>)-11</a:t>
            </a:r>
            <a:r>
              <a:rPr kumimoji="1" lang="ja-JP" altLang="en-US" b="1" dirty="0" smtClean="0"/>
              <a:t>月</a:t>
            </a:r>
            <a:r>
              <a:rPr kumimoji="1" lang="en-US" altLang="ja-JP" b="1" dirty="0"/>
              <a:t>6</a:t>
            </a:r>
            <a:r>
              <a:rPr kumimoji="1" lang="ja-JP" altLang="en-US" b="1" dirty="0" smtClean="0"/>
              <a:t>日</a:t>
            </a:r>
            <a:r>
              <a:rPr kumimoji="1" lang="en-US" altLang="ja-JP" b="1" dirty="0" smtClean="0"/>
              <a:t>(</a:t>
            </a:r>
            <a:r>
              <a:rPr kumimoji="1" lang="ja-JP" altLang="en-US" b="1" dirty="0" smtClean="0"/>
              <a:t>日</a:t>
            </a:r>
            <a:r>
              <a:rPr kumimoji="1" lang="en-US" altLang="ja-JP" b="1" dirty="0" smtClean="0"/>
              <a:t>)</a:t>
            </a:r>
            <a:r>
              <a:rPr kumimoji="1" lang="ja-JP" altLang="en-US" b="1" dirty="0" smtClean="0"/>
              <a:t>実施</a:t>
            </a:r>
            <a:endParaRPr kumimoji="1" lang="ja-JP" altLang="en-US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625083" y="1498234"/>
            <a:ext cx="5190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会場</a:t>
            </a:r>
            <a:r>
              <a:rPr kumimoji="1" lang="ja-JP" altLang="en-US" b="1" dirty="0"/>
              <a:t>：幕張メッセ国際</a:t>
            </a:r>
            <a:r>
              <a:rPr kumimoji="1" lang="ja-JP" altLang="en-US" b="1" dirty="0" smtClean="0"/>
              <a:t>会議場</a:t>
            </a:r>
            <a:endParaRPr kumimoji="1" lang="ja-JP" altLang="en-US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79876" y="2315545"/>
            <a:ext cx="6174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/>
              <a:t>こちらの荷物は、　</a:t>
            </a:r>
            <a:r>
              <a:rPr kumimoji="1" lang="en-US" altLang="ja-JP" sz="2800" b="1" dirty="0" smtClean="0">
                <a:solidFill>
                  <a:srgbClr val="FF0000"/>
                </a:solidFill>
              </a:rPr>
              <a:t>202</a:t>
            </a:r>
            <a:r>
              <a:rPr kumimoji="1" lang="ja-JP" altLang="en-US" b="1" dirty="0" smtClean="0"/>
              <a:t>に</a:t>
            </a:r>
            <a:r>
              <a:rPr kumimoji="1" lang="ja-JP" altLang="en-US" b="1" dirty="0" smtClean="0"/>
              <a:t>入れてください。</a:t>
            </a:r>
            <a:endParaRPr kumimoji="1" lang="ja-JP" altLang="en-US" b="1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419547"/>
              </p:ext>
            </p:extLst>
          </p:nvPr>
        </p:nvGraphicFramePr>
        <p:xfrm>
          <a:off x="309934" y="3153908"/>
          <a:ext cx="9358904" cy="259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79452">
                  <a:extLst>
                    <a:ext uri="{9D8B030D-6E8A-4147-A177-3AD203B41FA5}">
                      <a16:colId xmlns:a16="http://schemas.microsoft.com/office/drawing/2014/main" val="2168105970"/>
                    </a:ext>
                  </a:extLst>
                </a:gridCol>
                <a:gridCol w="4679452">
                  <a:extLst>
                    <a:ext uri="{9D8B030D-6E8A-4147-A177-3AD203B41FA5}">
                      <a16:colId xmlns:a16="http://schemas.microsoft.com/office/drawing/2014/main" val="2839009812"/>
                    </a:ext>
                  </a:extLst>
                </a:gridCol>
              </a:tblGrid>
              <a:tr h="86592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貴社・団体名：</a:t>
                      </a:r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担当者名：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8237013"/>
                  </a:ext>
                </a:extLst>
              </a:tr>
              <a:tr h="865920">
                <a:tc gridSpan="2">
                  <a:txBody>
                    <a:bodyPr/>
                    <a:lstStyle/>
                    <a:p>
                      <a:r>
                        <a:rPr kumimoji="1" lang="ja-JP" altLang="en-US" dirty="0" smtClean="0"/>
                        <a:t>送付内容：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93756797"/>
                  </a:ext>
                </a:extLst>
              </a:tr>
              <a:tr h="865920">
                <a:tc gridSpan="2">
                  <a:txBody>
                    <a:bodyPr/>
                    <a:lstStyle/>
                    <a:p>
                      <a:r>
                        <a:rPr kumimoji="1" lang="ja-JP" altLang="en-US" dirty="0" smtClean="0"/>
                        <a:t>備考：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0632829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1843572" y="4169622"/>
            <a:ext cx="23426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□ポスター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846323" y="4169621"/>
            <a:ext cx="23426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□チラシ</a:t>
            </a:r>
            <a:endParaRPr kumimoji="1" lang="ja-JP" altLang="en-US" sz="3200" dirty="0"/>
          </a:p>
        </p:txBody>
      </p:sp>
      <p:sp>
        <p:nvSpPr>
          <p:cNvPr id="11" name="正方形/長方形 10"/>
          <p:cNvSpPr/>
          <p:nvPr/>
        </p:nvSpPr>
        <p:spPr>
          <a:xfrm>
            <a:off x="309934" y="5778371"/>
            <a:ext cx="9358904" cy="6215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74766" y="5844121"/>
            <a:ext cx="8840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b="1" dirty="0">
                <a:solidFill>
                  <a:srgbClr val="FF0000"/>
                </a:solidFill>
              </a:rPr>
              <a:t>11</a:t>
            </a:r>
            <a:r>
              <a:rPr kumimoji="1" lang="ja-JP" altLang="en-US" sz="2800" b="1" dirty="0">
                <a:solidFill>
                  <a:srgbClr val="FF0000"/>
                </a:solidFill>
              </a:rPr>
              <a:t>月</a:t>
            </a:r>
            <a:r>
              <a:rPr kumimoji="1" lang="en-US" altLang="ja-JP" sz="2800" b="1" dirty="0">
                <a:solidFill>
                  <a:srgbClr val="FF0000"/>
                </a:solidFill>
              </a:rPr>
              <a:t>3</a:t>
            </a:r>
            <a:r>
              <a:rPr kumimoji="1" lang="ja-JP" altLang="en-US" sz="2800" b="1" dirty="0">
                <a:solidFill>
                  <a:srgbClr val="FF0000"/>
                </a:solidFill>
              </a:rPr>
              <a:t>日（木）</a:t>
            </a:r>
            <a:r>
              <a:rPr kumimoji="1" lang="en-US" altLang="ja-JP" sz="2800" b="1" dirty="0">
                <a:solidFill>
                  <a:srgbClr val="FF0000"/>
                </a:solidFill>
              </a:rPr>
              <a:t>13:00-17:00</a:t>
            </a:r>
            <a:r>
              <a:rPr kumimoji="1" lang="ja-JP" altLang="en-US" sz="2800" b="1" dirty="0">
                <a:solidFill>
                  <a:srgbClr val="FF0000"/>
                </a:solidFill>
              </a:rPr>
              <a:t>（指定</a:t>
            </a:r>
            <a:r>
              <a:rPr kumimoji="1" lang="ja-JP" altLang="en-US" sz="2800" b="1" dirty="0" smtClean="0">
                <a:solidFill>
                  <a:srgbClr val="FF0000"/>
                </a:solidFill>
              </a:rPr>
              <a:t>）</a:t>
            </a:r>
            <a:r>
              <a:rPr kumimoji="1" lang="ja-JP" altLang="en-US" b="1" dirty="0" smtClean="0"/>
              <a:t>にて</a:t>
            </a:r>
            <a:r>
              <a:rPr kumimoji="1" lang="ja-JP" altLang="en-US" b="1" dirty="0" smtClean="0"/>
              <a:t>送付ください。</a:t>
            </a:r>
            <a:endParaRPr kumimoji="1" lang="ja-JP" altLang="en-US" b="1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90632" y="1891656"/>
            <a:ext cx="8924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住所</a:t>
            </a:r>
            <a:r>
              <a:rPr kumimoji="1" lang="ja-JP" altLang="en-US" b="1" dirty="0" smtClean="0"/>
              <a:t>：</a:t>
            </a:r>
            <a:r>
              <a:rPr kumimoji="1" lang="zh-CN" altLang="en-US" b="1" dirty="0"/>
              <a:t>〒</a:t>
            </a:r>
            <a:r>
              <a:rPr kumimoji="1" lang="en-US" altLang="zh-CN" b="1" dirty="0"/>
              <a:t>261-8550</a:t>
            </a:r>
            <a:r>
              <a:rPr kumimoji="1" lang="zh-CN" altLang="en-US" b="1" dirty="0"/>
              <a:t>　</a:t>
            </a:r>
            <a:r>
              <a:rPr kumimoji="1" lang="ja-JP" altLang="en-US" b="1" dirty="0" smtClean="0"/>
              <a:t>千葉市美浜区中瀬</a:t>
            </a:r>
            <a:r>
              <a:rPr kumimoji="1" lang="en-US" altLang="zh-CN" b="1" dirty="0" smtClean="0"/>
              <a:t>2-1</a:t>
            </a:r>
            <a:r>
              <a:rPr kumimoji="1" lang="zh-CN" altLang="en-US" b="1" dirty="0"/>
              <a:t>　</a:t>
            </a:r>
            <a:r>
              <a:rPr kumimoji="1" lang="ja-JP" altLang="en-US" b="1" dirty="0"/>
              <a:t>　</a:t>
            </a:r>
            <a:r>
              <a:rPr kumimoji="1" lang="en-US" altLang="ja-JP" b="1" dirty="0"/>
              <a:t> TEL:043-296-0001(</a:t>
            </a:r>
            <a:r>
              <a:rPr kumimoji="1" lang="ja-JP" altLang="en-US" b="1" dirty="0"/>
              <a:t>代</a:t>
            </a:r>
            <a:r>
              <a:rPr kumimoji="1" lang="en-US" altLang="ja-JP" b="1" dirty="0"/>
              <a:t>)</a:t>
            </a:r>
            <a:r>
              <a:rPr kumimoji="1" lang="ja-JP" altLang="en-US" b="1" dirty="0"/>
              <a:t>　</a:t>
            </a:r>
            <a:r>
              <a:rPr kumimoji="1" lang="en-US" altLang="ja-JP" b="1" dirty="0"/>
              <a:t>FAX:043-296-0529</a:t>
            </a:r>
            <a:endParaRPr kumimoji="1" lang="ja-JP" altLang="en-US" b="1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37162" y="6444285"/>
            <a:ext cx="9578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※</a:t>
            </a:r>
            <a:r>
              <a:rPr kumimoji="1" lang="ja-JP" altLang="en-US" b="1" dirty="0" smtClean="0"/>
              <a:t>送付頂きましたポスター、チラシは学会終了後、運営事務局にて破棄さていただきます。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681958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118</Words>
  <Application>Microsoft Office PowerPoint</Application>
  <PresentationFormat>A4 210 x 297 mm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等线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Moe Osada</dc:creator>
  <cp:lastModifiedBy>Moe Osada</cp:lastModifiedBy>
  <cp:revision>5</cp:revision>
  <dcterms:created xsi:type="dcterms:W3CDTF">2022-09-01T05:31:34Z</dcterms:created>
  <dcterms:modified xsi:type="dcterms:W3CDTF">2022-10-17T05:32:00Z</dcterms:modified>
</cp:coreProperties>
</file>