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73" d="100"/>
          <a:sy n="73" d="100"/>
        </p:scale>
        <p:origin x="3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801091" y="473074"/>
            <a:ext cx="8626763" cy="221470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None/>
            </a:pPr>
            <a:r>
              <a:rPr lang="en-US" altLang="ja-JP" sz="280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The 44th </a:t>
            </a:r>
            <a:r>
              <a:rPr lang="en-US" altLang="ja-JP" sz="2800" dirty="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Annual Meeting of </a:t>
            </a:r>
          </a:p>
          <a:p>
            <a:pPr algn="ctr">
              <a:buNone/>
            </a:pPr>
            <a:r>
              <a:rPr lang="en-US" altLang="ja-JP" sz="2800" dirty="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the Japanese Society of Oral Oncology</a:t>
            </a:r>
          </a:p>
          <a:p>
            <a:pPr algn="ctr">
              <a:buNone/>
            </a:pPr>
            <a:r>
              <a:rPr lang="en-US" altLang="ja-JP" sz="3600" dirty="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Disclosure of Conflict of Interest</a:t>
            </a:r>
          </a:p>
          <a:p>
            <a:pPr algn="ctr">
              <a:spcBef>
                <a:spcPts val="1200"/>
              </a:spcBef>
              <a:buNone/>
            </a:pPr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Name of first author: XX </a:t>
            </a:r>
            <a:r>
              <a:rPr lang="en-US" altLang="ja-JP" sz="2400" dirty="0" err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XX</a:t>
            </a:r>
            <a:endParaRPr lang="ja-JP" altLang="en-US" sz="3600" dirty="0">
              <a:solidFill>
                <a:schemeClr val="tx1"/>
              </a:solidFill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71F2A15-D6EF-4882-B746-00E0466A0B3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542472" y="3688109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 have no COI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With regard to our presentation.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34</Words>
  <Application>Microsoft Office PowerPoint</Application>
  <PresentationFormat>ワイド画面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ＭＳ Ｐゴシック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山岸　浩史</dc:creator>
  <cp:lastModifiedBy>山岸　浩史</cp:lastModifiedBy>
  <cp:revision>100</cp:revision>
  <cp:lastPrinted>2017-01-16T09:10:07Z</cp:lastPrinted>
  <dcterms:created xsi:type="dcterms:W3CDTF">2000-09-04T17:39:07Z</dcterms:created>
  <dcterms:modified xsi:type="dcterms:W3CDTF">2025-08-01T11:55:17Z</dcterms:modified>
</cp:coreProperties>
</file>