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8E4CFB0-99A3-FB50-A6FA-4BD71DE893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CCEB6C3-82D2-A095-1A9E-C61AD268A2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4EE7751-A41A-276D-5AD8-594BE93B643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05478093-7CB1-CB1B-A145-3F067503DEA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BA7BEDE5-B899-4779-9E24-7D900580EA5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D95D7C6-A36F-EFA5-F763-F478BDB554E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750AEE3-93F5-4977-D5F2-7614E8860E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2CC1EB0-4C07-F35F-E555-DB2D76896DC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596CED0-0A82-2D2E-3FCC-E08C776A54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059A39C6-CA48-47FC-0E50-FC60474855F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ABE61B33-1715-7571-023D-F7136933B8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 smtClean="0"/>
            </a:lvl1pPr>
          </a:lstStyle>
          <a:p>
            <a:pPr>
              <a:defRPr/>
            </a:pPr>
            <a:fld id="{7C98BBF6-7DA7-4682-82CE-46A2F86C1B9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AD4C816-15E8-D2AE-F372-B18467368BD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503CC3DB-9CC6-4D6D-870C-D560AFA8A769}" type="slidenum">
              <a:rPr kumimoji="0" lang="en-US" altLang="ja-JP" sz="1200"/>
              <a:pPr algn="r"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9CCF8CD-5852-8271-26D7-BF441907C82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9175AA4E-26DA-1909-7879-43604058D1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9A3A2C-EF2C-4C02-8F12-493D708034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B68A-D83A-D9F3-5B5F-219825112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3898D9-948D-58CA-1E09-2DABAB1C2E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EE671-F575-4439-8080-B7A3B1A745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8364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170C1B-DEBD-E0DE-8A3E-AB4CBD8DD1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B16164-B6F1-937B-0459-27E1038873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47992B-F72F-98C8-E814-123BB70C0E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BCFB4-886C-4CC6-8D6E-F526E522AF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1886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3B3FB6-F22A-FA1E-9ECC-F17D0F41EA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BCA12B-DAA2-E1BB-69A5-8F326C21E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22A1A9-D23B-C13D-057A-BC3772DBC9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5D44D-F7D6-4703-941C-4E0C3510E8B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45918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6DAEDA-C920-1007-1B36-52A37CEF97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B82649-3C8C-6796-9210-F0D51E681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6B4ED7-EF01-ABB7-A5C0-30DA68B2FA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DD8C2-7063-48F1-B31C-40BBD44EC8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316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5EAB42-4B7A-34BE-2C32-4CDEA8062A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D47E4FB-27FD-9680-965A-A0E3B0D6F4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154D35-A912-0339-6C58-877E8A40DF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2AA6A-41F4-4999-B29A-1A916476F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3492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C9B528-374A-8E04-C22F-68DDFBCB7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055B02-FE45-4D76-1BEA-C8022CD697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DC3179-85D2-2917-E315-DC349AAB43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705-4012-47BE-A6AD-05AF3D1E36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81330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81A7073-7FBC-4C03-EC8F-99C2ACAEFE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4ABC778-3DD6-6CEE-D880-F624A827F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D153F2A-0D9E-DE93-3DEF-36B917CDED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9EFB6-65B0-45B1-B6C7-592B528174F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784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214C98A-C284-F47B-73FD-7677FCC6D2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3A8D543-A22B-7A86-F243-B6D1D1EBD5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3DAF22C-012E-AC19-8903-175EF173EB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8ED42-1844-4220-924E-1DECAFA37A9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4482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6161A54-A6AF-E8B4-DE59-E91F970F1E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F7AFD20-93C5-9FF2-5628-2CD7F5D8EE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B7F0C10-C841-1CE7-94E6-A227C6BDCB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DF613-9FAD-4B22-A10F-4BFC70387C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66705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07ECD2-EA44-40EF-4466-B6352AC130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28E062-8BAD-A608-E892-0A30804AB2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F613AF3-0440-75FD-F68A-DAF7C8666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4C193-0D0B-4C87-987C-DBCBDF9EAC6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164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6BFF36-7132-AD6A-D7C9-3E07211256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9A63F7-99CE-B32B-9337-291700F77E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41C89F-E63D-036F-EEEE-8B5213BCD1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27215-9DEF-42C4-A53E-48A56CEF656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47213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3A09E9A-8E1E-04C0-F362-DF888CD8EF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76BE577-C3B2-1ADF-AF01-87F9B75844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2FCC3B-E88B-D51F-7C76-6E7116C784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8354945-27EE-6053-3B71-E0FC291FDD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B4072C8-128C-659D-560D-09FCDCAEB0C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B0220C4B-7CD1-4F2D-9177-B8109097FA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B2F0D2F4-6AEA-19F4-32D1-E5652283F746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85775" y="1062038"/>
            <a:ext cx="8237538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53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回日本小児栄養消化器肝臓学会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</a:t>
            </a: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Ｉ</a:t>
            </a: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9A73083-DD19-8BE4-7491-07936EA13F17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178050" y="3789363"/>
            <a:ext cx="524668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私は今回の演題に関連して、</a:t>
            </a:r>
            <a:endParaRPr lang="en-US" altLang="ja-JP" sz="280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開示すべき</a:t>
            </a:r>
            <a:r>
              <a:rPr lang="en-US" altLang="ja-JP" sz="2800">
                <a:solidFill>
                  <a:schemeClr val="bg1"/>
                </a:solidFill>
                <a:latin typeface="Arial" panose="020B0604020202020204" pitchFamily="34" charset="0"/>
              </a:rPr>
              <a:t>CO I </a:t>
            </a:r>
            <a:r>
              <a:rPr lang="ja-JP" altLang="en-US" sz="2800">
                <a:solidFill>
                  <a:schemeClr val="bg1"/>
                </a:solidFill>
                <a:latin typeface="ＭＳ Ｐゴシック" panose="020B0600070205080204" pitchFamily="50" charset="-128"/>
              </a:rPr>
              <a:t>はありません。</a:t>
            </a:r>
            <a:endParaRPr lang="ja-JP" altLang="ja-JP" sz="4000" b="1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EDFB7CFA-BA21-23FC-6169-45DFED8BADA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3098800"/>
            <a:ext cx="7639050" cy="33639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私の今回の演題に関連して、開示すべき</a:t>
            </a:r>
            <a:r>
              <a:rPr kumimoji="0" lang="en-US" altLang="ja-JP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は以下の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とおりです。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kumimoji="0" lang="en-US" altLang="ja-JP" sz="2400" b="1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研究費：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製薬、ＸＸ薬品工業、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2" charset="-128"/>
              </a:rPr>
              <a:t>□□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役員・顧問職：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株：△△株式会社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特許使用料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講演料：</a:t>
            </a:r>
            <a:r>
              <a:rPr kumimoji="0" lang="en-US" altLang="ja-JP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○○</a:t>
            </a: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製薬、ＸＸ薬品、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原稿料：△△製薬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</a:t>
            </a:r>
            <a:endParaRPr kumimoji="0" lang="en-US" altLang="ja-JP" sz="240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123" name="テキスト ボックス 3">
            <a:extLst>
              <a:ext uri="{FF2B5EF4-FFF2-40B4-BE49-F238E27FC236}">
                <a16:creationId xmlns:a16="http://schemas.microsoft.com/office/drawing/2014/main" id="{ECE0B0D7-8B74-C4D2-F921-068B9973D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688" y="6005513"/>
            <a:ext cx="3919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>
                <a:solidFill>
                  <a:schemeClr val="bg1"/>
                </a:solidFill>
              </a:rPr>
              <a:t>（注：該当するもののみ記載）</a:t>
            </a: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48D00E5C-EAB2-4A41-29C3-12333F0F8AB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71488" y="563563"/>
            <a:ext cx="8237537" cy="2286000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>
                <a:solidFill>
                  <a:schemeClr val="bg1"/>
                </a:solidFill>
                <a:latin typeface="ＭＳ Ｐゴシック" panose="020B0600070205080204" pitchFamily="50" charset="-128"/>
              </a:rPr>
              <a:t>53</a:t>
            </a:r>
            <a:r>
              <a:rPr lang="ja-JP" altLang="en-US" b="1">
                <a:solidFill>
                  <a:schemeClr val="bg1"/>
                </a:solidFill>
                <a:latin typeface="ＭＳ Ｐゴシック" panose="020B0600070205080204" pitchFamily="50" charset="-128"/>
              </a:rPr>
              <a:t>回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日本小児栄養消化器肝臓学会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</a:t>
            </a: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Ｉ</a:t>
            </a: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137</Words>
  <Application>Microsoft Office PowerPoint</Application>
  <PresentationFormat>画面に合わせる (4:3)</PresentationFormat>
  <Paragraphs>20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中澤　理佐</cp:lastModifiedBy>
  <cp:revision>87</cp:revision>
  <cp:lastPrinted>2010-04-28T01:42:11Z</cp:lastPrinted>
  <dcterms:created xsi:type="dcterms:W3CDTF">2000-09-04T17:39:07Z</dcterms:created>
  <dcterms:modified xsi:type="dcterms:W3CDTF">2026-03-04T07:40:10Z</dcterms:modified>
</cp:coreProperties>
</file>