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1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04" autoAdjust="0"/>
  </p:normalViewPr>
  <p:slideViewPr>
    <p:cSldViewPr snapToGrid="0">
      <p:cViewPr varScale="1">
        <p:scale>
          <a:sx n="77" d="100"/>
          <a:sy n="77" d="100"/>
        </p:scale>
        <p:origin x="154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946" y="-96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A94D5229-AD43-4072-8398-9419BA2F34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0737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131FA7CB-89B7-4928-9DD8-D0DD7E5495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37133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DAA263-504B-4DF8-B2FE-427F0FF8FE15}" type="slidenum">
              <a:rPr lang="en-US" altLang="ja-JP" smtClean="0"/>
              <a:pPr/>
              <a:t>1</a:t>
            </a:fld>
            <a:endParaRPr lang="en-US" altLang="ja-JP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628413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6C1E9-E46C-BC45-AA48-DBDBC6B66AAA}" type="datetimeFigureOut">
              <a:rPr kumimoji="1" lang="ja-JP" altLang="en-US" smtClean="0"/>
              <a:pPr/>
              <a:t>2025/5/5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7AF59-B62A-1347-80E0-E4B24B48382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9316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A7815-3A6D-47E5-A737-5750D2C1FC8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8103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E3B73A-62EC-4951-87FF-E3BDC009070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4735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E781B-B052-4F79-A406-660EA5566F6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0264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6C1E9-E46C-BC45-AA48-DBDBC6B66AAA}" type="datetimeFigureOut">
              <a:rPr kumimoji="1" lang="ja-JP" altLang="en-US" smtClean="0"/>
              <a:pPr/>
              <a:t>2025/5/5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7AF59-B62A-1347-80E0-E4B24B48382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9095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363D91-EAA1-4438-903A-9F2D76B3A1F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6351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C906DD-D76A-4D1F-95E4-6AB4726C804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265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F8D7A6-F97E-431C-87D0-2E1468C4943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618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674CAF-97E6-4BCE-90C6-FE7A277F691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790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2FD4B5-FB71-4314-94DA-99A1579246F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1212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1F9EF8-32ED-4ED2-9810-E5BCCDE04814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8811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7B0FD1-FB3E-4B54-93D9-7A5493EE2B8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87118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1853184"/>
            <a:ext cx="8237538" cy="2286000"/>
          </a:xfr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第</a:t>
            </a:r>
            <a:r>
              <a:rPr lang="en-US" altLang="ja-JP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40</a:t>
            </a: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回腎移植･血管外科研究会</a:t>
            </a:r>
            <a:br>
              <a:rPr lang="en-US" altLang="ja-JP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ＣＯＩ 開示</a:t>
            </a:r>
            <a:br>
              <a:rPr lang="en-US" altLang="ja-JP" sz="4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br>
              <a:rPr lang="en-US" altLang="ja-JP" sz="2400" b="1" dirty="0">
                <a:solidFill>
                  <a:srgbClr val="FFFF1F"/>
                </a:solidFill>
                <a:ea typeface="ＭＳ Ｐゴシック" charset="-128"/>
              </a:rPr>
            </a:br>
            <a:r>
              <a:rPr lang="ja-JP" altLang="en-US" sz="2400" b="1" dirty="0">
                <a:solidFill>
                  <a:srgbClr val="0000FF"/>
                </a:solidFill>
                <a:ea typeface="ＭＳ Ｐゴシック" charset="-128"/>
              </a:rPr>
              <a:t>●●大学　　長島 太郎</a:t>
            </a:r>
            <a:endParaRPr lang="en-US" altLang="ja-JP" sz="2400" b="1" dirty="0">
              <a:solidFill>
                <a:srgbClr val="0000FF"/>
              </a:solidFill>
              <a:ea typeface="ＭＳ Ｐゴシック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549275" y="4280472"/>
            <a:ext cx="8167688" cy="1600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演題発表に関連し、開示すべき</a:t>
            </a:r>
            <a:r>
              <a:rPr lang="en-US" altLang="ja-JP" sz="28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COI </a:t>
            </a:r>
            <a:r>
              <a:rPr lang="ja-JP" altLang="en-US" sz="28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関係にある　</a:t>
            </a:r>
            <a:endParaRPr lang="en-US" altLang="ja-JP" sz="28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企業などはありません。</a:t>
            </a:r>
            <a:endParaRPr lang="en-US" altLang="ja-JP" sz="28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5364" name="正方形/長方形 3"/>
          <p:cNvSpPr>
            <a:spLocks noChangeArrowheads="1"/>
          </p:cNvSpPr>
          <p:nvPr/>
        </p:nvSpPr>
        <p:spPr bwMode="auto">
          <a:xfrm>
            <a:off x="301752" y="355104"/>
            <a:ext cx="62788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ja-JP" altLang="en-US" b="1" dirty="0">
                <a:solidFill>
                  <a:schemeClr val="bg1"/>
                </a:solidFill>
                <a:latin typeface="+mn-ea"/>
                <a:ea typeface="+mn-ea"/>
                <a:cs typeface="01フロップデザイン"/>
              </a:rPr>
              <a:t>様式</a:t>
            </a:r>
            <a:r>
              <a:rPr kumimoji="0" lang="en-US" altLang="ja-JP" b="1" dirty="0">
                <a:solidFill>
                  <a:schemeClr val="bg1"/>
                </a:solidFill>
                <a:latin typeface="+mn-ea"/>
                <a:ea typeface="+mn-ea"/>
                <a:cs typeface="01フロップデザイン"/>
              </a:rPr>
              <a:t>01</a:t>
            </a:r>
            <a:r>
              <a:rPr kumimoji="0" lang="ja-JP" altLang="en-US" b="1" dirty="0">
                <a:solidFill>
                  <a:schemeClr val="bg1"/>
                </a:solidFill>
                <a:latin typeface="+mn-ea"/>
                <a:ea typeface="+mn-ea"/>
                <a:cs typeface="01フロップデザイン"/>
              </a:rPr>
              <a:t>　発表時、申告すべきＣＯＩ状態がない時</a:t>
            </a:r>
          </a:p>
        </p:txBody>
      </p:sp>
      <p:sp>
        <p:nvSpPr>
          <p:cNvPr id="15365" name="正方形/長方形 4"/>
          <p:cNvSpPr>
            <a:spLocks noChangeArrowheads="1"/>
          </p:cNvSpPr>
          <p:nvPr/>
        </p:nvSpPr>
        <p:spPr bwMode="auto">
          <a:xfrm>
            <a:off x="288925" y="975297"/>
            <a:ext cx="8642350" cy="5175250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kumimoji="0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634</TotalTime>
  <Words>55</Words>
  <Application>Microsoft Office PowerPoint</Application>
  <PresentationFormat>画面に合わせる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01フロップデザイン</vt:lpstr>
      <vt:lpstr>ＭＳ Ｐゴシック</vt:lpstr>
      <vt:lpstr>Arial</vt:lpstr>
      <vt:lpstr>Calibri</vt:lpstr>
      <vt:lpstr>Times New Roman</vt:lpstr>
      <vt:lpstr>ホワイト</vt:lpstr>
      <vt:lpstr>第40回腎移植･血管外科研究会 ＣＯＩ 開示 　 ●●大学　　長島 太郎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榎 彩乃</dc:creator>
  <cp:lastModifiedBy>榎 彩乃</cp:lastModifiedBy>
  <cp:revision>103</cp:revision>
  <dcterms:created xsi:type="dcterms:W3CDTF">2019-04-17T09:32:38Z</dcterms:created>
  <dcterms:modified xsi:type="dcterms:W3CDTF">2025-05-05T02:33:18Z</dcterms:modified>
</cp:coreProperties>
</file>