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543" autoAdjust="0"/>
  </p:normalViewPr>
  <p:slideViewPr>
    <p:cSldViewPr snapToGrid="0"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A94D5229-AD43-4072-8398-9419BA2F34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0737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31FA7CB-89B7-4928-9DD8-D0DD7E549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37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AA263-504B-4DF8-B2FE-427F0FF8FE15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28413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7815-3A6D-47E5-A737-5750D2C1FC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3B73A-62EC-4951-87FF-E3BDC00907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E781B-B052-4F79-A406-660EA5566F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C1E9-E46C-BC45-AA48-DBDBC6B66AAA}" type="datetimeFigureOut">
              <a:rPr kumimoji="1" lang="ja-JP" altLang="en-US" smtClean="0"/>
              <a:pPr/>
              <a:t>2025/5/5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7AF59-B62A-1347-80E0-E4B24B48382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3D91-EAA1-4438-903A-9F2D76B3A1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906DD-D76A-4D1F-95E4-6AB4726C804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8D7A6-F97E-431C-87D0-2E1468C4943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74CAF-97E6-4BCE-90C6-FE7A277F691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FD4B5-FB71-4314-94DA-99A1579246F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F9EF8-32ED-4ED2-9810-E5BCCDE0481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B0FD1-FB3E-4B54-93D9-7A5493EE2B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96916" y="1318468"/>
            <a:ext cx="8237538" cy="2286000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40</a:t>
            </a:r>
            <a:r>
              <a:rPr lang="ja-JP" altLang="en-US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</a:t>
            </a: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腎移植･血管外科研究会</a:t>
            </a:r>
            <a:b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ＣＯＩ 開示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dirty="0">
                <a:solidFill>
                  <a:srgbClr val="0000FF"/>
                </a:solidFill>
                <a:ea typeface="ＭＳ Ｐゴシック" charset="-128"/>
              </a:rPr>
              <a:t>●●大学　　長島 太郎</a:t>
            </a:r>
            <a:endParaRPr lang="en-US" altLang="ja-JP" sz="2400" b="1" dirty="0">
              <a:solidFill>
                <a:srgbClr val="0000FF"/>
              </a:solidFill>
              <a:ea typeface="ＭＳ Ｐゴシック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037039" y="4230144"/>
            <a:ext cx="5300443" cy="1257731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①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受託研究会・共同研究費：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◯◯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②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奨学寄付金：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◯◯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</a:t>
            </a:r>
            <a:endParaRPr lang="en-US" altLang="ja-JP" sz="24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③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寄付講座所属：あり（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◯◯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製薬）</a:t>
            </a:r>
            <a:endParaRPr lang="en-US" altLang="ja-JP" sz="700" b="1" i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301752" y="355104"/>
            <a:ext cx="6265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様式</a:t>
            </a:r>
            <a:r>
              <a:rPr kumimoji="0" lang="en-US" altLang="ja-JP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02</a:t>
            </a:r>
            <a:r>
              <a:rPr kumimoji="0" lang="ja-JP" altLang="en-US" b="1" dirty="0">
                <a:solidFill>
                  <a:schemeClr val="bg1"/>
                </a:solidFill>
                <a:latin typeface="+mn-ea"/>
                <a:ea typeface="+mn-ea"/>
                <a:cs typeface="01フロップデザイン"/>
              </a:rPr>
              <a:t>　発表時、申告すべきＣＯＩ状態がある時</a:t>
            </a:r>
          </a:p>
        </p:txBody>
      </p:sp>
      <p:sp>
        <p:nvSpPr>
          <p:cNvPr id="15365" name="正方形/長方形 4"/>
          <p:cNvSpPr>
            <a:spLocks noChangeArrowheads="1"/>
          </p:cNvSpPr>
          <p:nvPr/>
        </p:nvSpPr>
        <p:spPr bwMode="auto">
          <a:xfrm>
            <a:off x="288925" y="975297"/>
            <a:ext cx="8642350" cy="517525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86138" y="3801689"/>
            <a:ext cx="8167688" cy="464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COI</a:t>
            </a:r>
            <a:r>
              <a:rPr lang="ja-JP" altLang="en-US" sz="2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lang="en-US" altLang="ja-JP" sz="26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94784" y="5859587"/>
            <a:ext cx="5058028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開示すべき内容がある項目のみ記載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34130" y="5180053"/>
            <a:ext cx="47906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↑</a:t>
            </a:r>
            <a:endParaRPr kumimoji="1" lang="ja-JP" altLang="en-US" sz="4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mp:transition xmlns:mp="http://schemas.microsoft.com/office/mac/powerpoint/2008/main"/>
    </mc:Fallback>
  </mc:AlternateContent>
</p:sld>
</file>

<file path=ppt/theme/theme1.xml><?xml version="1.0" encoding="utf-8"?>
<a:theme xmlns:a="http://schemas.openxmlformats.org/drawingml/2006/main" name="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ブラック .thmx</Template>
  <TotalTime>649</TotalTime>
  <Words>89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01フロップデザイン</vt:lpstr>
      <vt:lpstr>ＭＳ Ｐゴシック</vt:lpstr>
      <vt:lpstr>Arial</vt:lpstr>
      <vt:lpstr>Calibri</vt:lpstr>
      <vt:lpstr>Times New Roman</vt:lpstr>
      <vt:lpstr>黒</vt:lpstr>
      <vt:lpstr>第40回腎移植･血管外科研究会 ＣＯＩ 開示 　 ●●大学　　長島 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榎 彩乃</cp:lastModifiedBy>
  <cp:revision>104</cp:revision>
  <dcterms:created xsi:type="dcterms:W3CDTF">2019-04-17T09:32:29Z</dcterms:created>
  <dcterms:modified xsi:type="dcterms:W3CDTF">2025-05-05T02:33:23Z</dcterms:modified>
</cp:coreProperties>
</file>