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</p:sldMasterIdLst>
  <p:notesMasterIdLst>
    <p:notesMasterId r:id="rId16"/>
  </p:notesMasterIdLst>
  <p:sldIdLst>
    <p:sldId id="275" r:id="rId5"/>
    <p:sldId id="264" r:id="rId6"/>
    <p:sldId id="265" r:id="rId7"/>
    <p:sldId id="277" r:id="rId8"/>
    <p:sldId id="278" r:id="rId9"/>
    <p:sldId id="263" r:id="rId10"/>
    <p:sldId id="262" r:id="rId11"/>
    <p:sldId id="321" r:id="rId12"/>
    <p:sldId id="276" r:id="rId13"/>
    <p:sldId id="319" r:id="rId14"/>
    <p:sldId id="320" r:id="rId15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95EF3797-2320-4C66-AC3E-D6F6BBAFCF93}">
          <p14:sldIdLst>
            <p14:sldId id="275"/>
            <p14:sldId id="264"/>
            <p14:sldId id="265"/>
            <p14:sldId id="277"/>
            <p14:sldId id="278"/>
            <p14:sldId id="263"/>
          </p14:sldIdLst>
        </p14:section>
        <p14:section name="タイトルなしのセクション" id="{F25AD934-A4D0-473D-A2E2-8ABEC18359DC}">
          <p14:sldIdLst>
            <p14:sldId id="262"/>
            <p14:sldId id="321"/>
            <p14:sldId id="276"/>
            <p14:sldId id="319"/>
            <p14:sldId id="32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459"/>
    <a:srgbClr val="B3FFD5"/>
    <a:srgbClr val="00E266"/>
    <a:srgbClr val="09FF78"/>
    <a:srgbClr val="C3E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361" autoAdjust="0"/>
    <p:restoredTop sz="86056" autoAdjust="0"/>
  </p:normalViewPr>
  <p:slideViewPr>
    <p:cSldViewPr snapToGrid="0">
      <p:cViewPr>
        <p:scale>
          <a:sx n="50" d="100"/>
          <a:sy n="50" d="100"/>
        </p:scale>
        <p:origin x="816" y="3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EB43B-63B2-4FC5-9AC7-0E33EF0419F5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40924-36CF-47B5-861C-07E043D7E6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1814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40924-36CF-47B5-861C-07E043D7E66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20850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140924-36CF-47B5-861C-07E043D7E66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64545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140924-36CF-47B5-861C-07E043D7E66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8447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40924-36CF-47B5-861C-07E043D7E66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514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40924-36CF-47B5-861C-07E043D7E66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1082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40924-36CF-47B5-861C-07E043D7E66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37770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40924-36CF-47B5-861C-07E043D7E66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6102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40924-36CF-47B5-861C-07E043D7E66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08277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40924-36CF-47B5-861C-07E043D7E669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17469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40924-36CF-47B5-861C-07E043D7E669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15845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140924-36CF-47B5-861C-07E043D7E66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8447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078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7399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991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0812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45834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53459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04965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40474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70602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64823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0178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69858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09729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60114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42535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18" indent="0" algn="ctr">
              <a:buNone/>
              <a:defRPr sz="2400"/>
            </a:lvl2pPr>
            <a:lvl3pPr marL="1097236" indent="0" algn="ctr">
              <a:buNone/>
              <a:defRPr sz="2160"/>
            </a:lvl3pPr>
            <a:lvl4pPr marL="1645854" indent="0" algn="ctr">
              <a:buNone/>
              <a:defRPr sz="1920"/>
            </a:lvl4pPr>
            <a:lvl5pPr marL="2194472" indent="0" algn="ctr">
              <a:buNone/>
              <a:defRPr sz="1920"/>
            </a:lvl5pPr>
            <a:lvl6pPr marL="2743091" indent="0" algn="ctr">
              <a:buNone/>
              <a:defRPr sz="1920"/>
            </a:lvl6pPr>
            <a:lvl7pPr marL="3291708" indent="0" algn="ctr">
              <a:buNone/>
              <a:defRPr sz="1920"/>
            </a:lvl7pPr>
            <a:lvl8pPr marL="3840326" indent="0" algn="ctr">
              <a:buNone/>
              <a:defRPr sz="1920"/>
            </a:lvl8pPr>
            <a:lvl9pPr marL="4388945" indent="0" algn="ctr">
              <a:buNone/>
              <a:defRPr sz="192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8395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29299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1pPr>
            <a:lvl2pPr marL="548618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36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854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472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091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708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326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8945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05812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48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18" indent="0">
              <a:buNone/>
              <a:defRPr sz="2400" b="1"/>
            </a:lvl2pPr>
            <a:lvl3pPr marL="1097236" indent="0">
              <a:buNone/>
              <a:defRPr sz="2160" b="1"/>
            </a:lvl3pPr>
            <a:lvl4pPr marL="1645854" indent="0">
              <a:buNone/>
              <a:defRPr sz="1920" b="1"/>
            </a:lvl4pPr>
            <a:lvl5pPr marL="2194472" indent="0">
              <a:buNone/>
              <a:defRPr sz="1920" b="1"/>
            </a:lvl5pPr>
            <a:lvl6pPr marL="2743091" indent="0">
              <a:buNone/>
              <a:defRPr sz="1920" b="1"/>
            </a:lvl6pPr>
            <a:lvl7pPr marL="3291708" indent="0">
              <a:buNone/>
              <a:defRPr sz="1920" b="1"/>
            </a:lvl7pPr>
            <a:lvl8pPr marL="3840326" indent="0">
              <a:buNone/>
              <a:defRPr sz="1920" b="1"/>
            </a:lvl8pPr>
            <a:lvl9pPr marL="4388945" indent="0">
              <a:buNone/>
              <a:defRPr sz="192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18" indent="0">
              <a:buNone/>
              <a:defRPr sz="2400" b="1"/>
            </a:lvl2pPr>
            <a:lvl3pPr marL="1097236" indent="0">
              <a:buNone/>
              <a:defRPr sz="2160" b="1"/>
            </a:lvl3pPr>
            <a:lvl4pPr marL="1645854" indent="0">
              <a:buNone/>
              <a:defRPr sz="1920" b="1"/>
            </a:lvl4pPr>
            <a:lvl5pPr marL="2194472" indent="0">
              <a:buNone/>
              <a:defRPr sz="1920" b="1"/>
            </a:lvl5pPr>
            <a:lvl6pPr marL="2743091" indent="0">
              <a:buNone/>
              <a:defRPr sz="1920" b="1"/>
            </a:lvl6pPr>
            <a:lvl7pPr marL="3291708" indent="0">
              <a:buNone/>
              <a:defRPr sz="1920" b="1"/>
            </a:lvl7pPr>
            <a:lvl8pPr marL="3840326" indent="0">
              <a:buNone/>
              <a:defRPr sz="1920" b="1"/>
            </a:lvl8pPr>
            <a:lvl9pPr marL="4388945" indent="0">
              <a:buNone/>
              <a:defRPr sz="192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04140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59361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5397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97989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2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18" indent="0">
              <a:buNone/>
              <a:defRPr sz="1680"/>
            </a:lvl2pPr>
            <a:lvl3pPr marL="1097236" indent="0">
              <a:buNone/>
              <a:defRPr sz="1440"/>
            </a:lvl3pPr>
            <a:lvl4pPr marL="1645854" indent="0">
              <a:buNone/>
              <a:defRPr sz="1200"/>
            </a:lvl4pPr>
            <a:lvl5pPr marL="2194472" indent="0">
              <a:buNone/>
              <a:defRPr sz="1200"/>
            </a:lvl5pPr>
            <a:lvl6pPr marL="2743091" indent="0">
              <a:buNone/>
              <a:defRPr sz="1200"/>
            </a:lvl6pPr>
            <a:lvl7pPr marL="3291708" indent="0">
              <a:buNone/>
              <a:defRPr sz="1200"/>
            </a:lvl7pPr>
            <a:lvl8pPr marL="3840326" indent="0">
              <a:buNone/>
              <a:defRPr sz="1200"/>
            </a:lvl8pPr>
            <a:lvl9pPr marL="4388945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17821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2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18" indent="0">
              <a:buNone/>
              <a:defRPr sz="3360"/>
            </a:lvl2pPr>
            <a:lvl3pPr marL="1097236" indent="0">
              <a:buNone/>
              <a:defRPr sz="2880"/>
            </a:lvl3pPr>
            <a:lvl4pPr marL="1645854" indent="0">
              <a:buNone/>
              <a:defRPr sz="2400"/>
            </a:lvl4pPr>
            <a:lvl5pPr marL="2194472" indent="0">
              <a:buNone/>
              <a:defRPr sz="2400"/>
            </a:lvl5pPr>
            <a:lvl6pPr marL="2743091" indent="0">
              <a:buNone/>
              <a:defRPr sz="2400"/>
            </a:lvl6pPr>
            <a:lvl7pPr marL="3291708" indent="0">
              <a:buNone/>
              <a:defRPr sz="2400"/>
            </a:lvl7pPr>
            <a:lvl8pPr marL="3840326" indent="0">
              <a:buNone/>
              <a:defRPr sz="2400"/>
            </a:lvl8pPr>
            <a:lvl9pPr marL="4388945" indent="0">
              <a:buNone/>
              <a:defRPr sz="24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18" indent="0">
              <a:buNone/>
              <a:defRPr sz="1680"/>
            </a:lvl2pPr>
            <a:lvl3pPr marL="1097236" indent="0">
              <a:buNone/>
              <a:defRPr sz="1440"/>
            </a:lvl3pPr>
            <a:lvl4pPr marL="1645854" indent="0">
              <a:buNone/>
              <a:defRPr sz="1200"/>
            </a:lvl4pPr>
            <a:lvl5pPr marL="2194472" indent="0">
              <a:buNone/>
              <a:defRPr sz="1200"/>
            </a:lvl5pPr>
            <a:lvl6pPr marL="2743091" indent="0">
              <a:buNone/>
              <a:defRPr sz="1200"/>
            </a:lvl6pPr>
            <a:lvl7pPr marL="3291708" indent="0">
              <a:buNone/>
              <a:defRPr sz="1200"/>
            </a:lvl7pPr>
            <a:lvl8pPr marL="3840326" indent="0">
              <a:buNone/>
              <a:defRPr sz="1200"/>
            </a:lvl8pPr>
            <a:lvl9pPr marL="4388945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19374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5074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55814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596" indent="0" algn="ctr">
              <a:buNone/>
              <a:defRPr sz="2400"/>
            </a:lvl2pPr>
            <a:lvl3pPr marL="1097192" indent="0" algn="ctr">
              <a:buNone/>
              <a:defRPr sz="2160"/>
            </a:lvl3pPr>
            <a:lvl4pPr marL="1645788" indent="0" algn="ctr">
              <a:buNone/>
              <a:defRPr sz="1920"/>
            </a:lvl4pPr>
            <a:lvl5pPr marL="2194385" indent="0" algn="ctr">
              <a:buNone/>
              <a:defRPr sz="1920"/>
            </a:lvl5pPr>
            <a:lvl6pPr marL="2742982" indent="0" algn="ctr">
              <a:buNone/>
              <a:defRPr sz="1920"/>
            </a:lvl6pPr>
            <a:lvl7pPr marL="3291576" indent="0" algn="ctr">
              <a:buNone/>
              <a:defRPr sz="1920"/>
            </a:lvl7pPr>
            <a:lvl8pPr marL="3840173" indent="0" algn="ctr">
              <a:buNone/>
              <a:defRPr sz="1920"/>
            </a:lvl8pPr>
            <a:lvl9pPr marL="4388770" indent="0" algn="ctr">
              <a:buNone/>
              <a:defRPr sz="192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7588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1858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1pPr>
            <a:lvl2pPr marL="54859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192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788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385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2982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576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173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877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56766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6971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596" indent="0">
              <a:buNone/>
              <a:defRPr sz="2400" b="1"/>
            </a:lvl2pPr>
            <a:lvl3pPr marL="1097192" indent="0">
              <a:buNone/>
              <a:defRPr sz="2160" b="1"/>
            </a:lvl3pPr>
            <a:lvl4pPr marL="1645788" indent="0">
              <a:buNone/>
              <a:defRPr sz="1920" b="1"/>
            </a:lvl4pPr>
            <a:lvl5pPr marL="2194385" indent="0">
              <a:buNone/>
              <a:defRPr sz="1920" b="1"/>
            </a:lvl5pPr>
            <a:lvl6pPr marL="2742982" indent="0">
              <a:buNone/>
              <a:defRPr sz="1920" b="1"/>
            </a:lvl6pPr>
            <a:lvl7pPr marL="3291576" indent="0">
              <a:buNone/>
              <a:defRPr sz="1920" b="1"/>
            </a:lvl7pPr>
            <a:lvl8pPr marL="3840173" indent="0">
              <a:buNone/>
              <a:defRPr sz="1920" b="1"/>
            </a:lvl8pPr>
            <a:lvl9pPr marL="4388770" indent="0">
              <a:buNone/>
              <a:defRPr sz="192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596" indent="0">
              <a:buNone/>
              <a:defRPr sz="2400" b="1"/>
            </a:lvl2pPr>
            <a:lvl3pPr marL="1097192" indent="0">
              <a:buNone/>
              <a:defRPr sz="2160" b="1"/>
            </a:lvl3pPr>
            <a:lvl4pPr marL="1645788" indent="0">
              <a:buNone/>
              <a:defRPr sz="1920" b="1"/>
            </a:lvl4pPr>
            <a:lvl5pPr marL="2194385" indent="0">
              <a:buNone/>
              <a:defRPr sz="1920" b="1"/>
            </a:lvl5pPr>
            <a:lvl6pPr marL="2742982" indent="0">
              <a:buNone/>
              <a:defRPr sz="1920" b="1"/>
            </a:lvl6pPr>
            <a:lvl7pPr marL="3291576" indent="0">
              <a:buNone/>
              <a:defRPr sz="1920" b="1"/>
            </a:lvl7pPr>
            <a:lvl8pPr marL="3840173" indent="0">
              <a:buNone/>
              <a:defRPr sz="1920" b="1"/>
            </a:lvl8pPr>
            <a:lvl9pPr marL="4388770" indent="0">
              <a:buNone/>
              <a:defRPr sz="192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7681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9983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590384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77767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3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596" indent="0">
              <a:buNone/>
              <a:defRPr sz="1680"/>
            </a:lvl2pPr>
            <a:lvl3pPr marL="1097192" indent="0">
              <a:buNone/>
              <a:defRPr sz="1440"/>
            </a:lvl3pPr>
            <a:lvl4pPr marL="1645788" indent="0">
              <a:buNone/>
              <a:defRPr sz="1200"/>
            </a:lvl4pPr>
            <a:lvl5pPr marL="2194385" indent="0">
              <a:buNone/>
              <a:defRPr sz="1200"/>
            </a:lvl5pPr>
            <a:lvl6pPr marL="2742982" indent="0">
              <a:buNone/>
              <a:defRPr sz="1200"/>
            </a:lvl6pPr>
            <a:lvl7pPr marL="3291576" indent="0">
              <a:buNone/>
              <a:defRPr sz="1200"/>
            </a:lvl7pPr>
            <a:lvl8pPr marL="3840173" indent="0">
              <a:buNone/>
              <a:defRPr sz="1200"/>
            </a:lvl8pPr>
            <a:lvl9pPr marL="4388770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2225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3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596" indent="0">
              <a:buNone/>
              <a:defRPr sz="3360"/>
            </a:lvl2pPr>
            <a:lvl3pPr marL="1097192" indent="0">
              <a:buNone/>
              <a:defRPr sz="2880"/>
            </a:lvl3pPr>
            <a:lvl4pPr marL="1645788" indent="0">
              <a:buNone/>
              <a:defRPr sz="2400"/>
            </a:lvl4pPr>
            <a:lvl5pPr marL="2194385" indent="0">
              <a:buNone/>
              <a:defRPr sz="2400"/>
            </a:lvl5pPr>
            <a:lvl6pPr marL="2742982" indent="0">
              <a:buNone/>
              <a:defRPr sz="2400"/>
            </a:lvl6pPr>
            <a:lvl7pPr marL="3291576" indent="0">
              <a:buNone/>
              <a:defRPr sz="2400"/>
            </a:lvl7pPr>
            <a:lvl8pPr marL="3840173" indent="0">
              <a:buNone/>
              <a:defRPr sz="2400"/>
            </a:lvl8pPr>
            <a:lvl9pPr marL="4388770" indent="0">
              <a:buNone/>
              <a:defRPr sz="24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596" indent="0">
              <a:buNone/>
              <a:defRPr sz="1680"/>
            </a:lvl2pPr>
            <a:lvl3pPr marL="1097192" indent="0">
              <a:buNone/>
              <a:defRPr sz="1440"/>
            </a:lvl3pPr>
            <a:lvl4pPr marL="1645788" indent="0">
              <a:buNone/>
              <a:defRPr sz="1200"/>
            </a:lvl4pPr>
            <a:lvl5pPr marL="2194385" indent="0">
              <a:buNone/>
              <a:defRPr sz="1200"/>
            </a:lvl5pPr>
            <a:lvl6pPr marL="2742982" indent="0">
              <a:buNone/>
              <a:defRPr sz="1200"/>
            </a:lvl6pPr>
            <a:lvl7pPr marL="3291576" indent="0">
              <a:buNone/>
              <a:defRPr sz="1200"/>
            </a:lvl7pPr>
            <a:lvl8pPr marL="3840173" indent="0">
              <a:buNone/>
              <a:defRPr sz="1200"/>
            </a:lvl8pPr>
            <a:lvl9pPr marL="4388770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490025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0725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3694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9114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6449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3026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9549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0863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075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kumimoji="1"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56B89A"/>
            </a:gs>
            <a:gs pos="0">
              <a:srgbClr val="00B050"/>
            </a:gs>
            <a:gs pos="55960">
              <a:srgbClr val="93E7C1"/>
            </a:gs>
            <a:gs pos="68000">
              <a:srgbClr val="B3FFD5"/>
            </a:gs>
            <a:gs pos="79000">
              <a:srgbClr val="00E266">
                <a:lumMod val="48000"/>
                <a:lumOff val="52000"/>
              </a:srgbClr>
            </a:gs>
            <a:gs pos="100000">
              <a:srgbClr val="00C459"/>
            </a:gs>
          </a:gsLst>
          <a:path path="circle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029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kumimoji="1"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2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2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2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986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097236" rtl="0" eaLnBrk="1" latinLnBrk="0" hangingPunct="1">
        <a:lnSpc>
          <a:spcPct val="90000"/>
        </a:lnSpc>
        <a:spcBef>
          <a:spcPct val="0"/>
        </a:spcBef>
        <a:buNone/>
        <a:defRPr kumimoji="1"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09" indent="-274309" algn="l" defTabSz="1097236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28" indent="-274309" algn="l" defTabSz="1097236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545" indent="-274309" algn="l" defTabSz="1097236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163" indent="-274309" algn="l" defTabSz="1097236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782" indent="-274309" algn="l" defTabSz="1097236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399" indent="-274309" algn="l" defTabSz="1097236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017" indent="-274309" algn="l" defTabSz="1097236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636" indent="-274309" algn="l" defTabSz="1097236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254" indent="-274309" algn="l" defTabSz="1097236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36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18" algn="l" defTabSz="1097236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36" algn="l" defTabSz="1097236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854" algn="l" defTabSz="1097236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472" algn="l" defTabSz="1097236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091" algn="l" defTabSz="1097236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708" algn="l" defTabSz="1097236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326" algn="l" defTabSz="1097236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8945" algn="l" defTabSz="1097236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3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0D9B3-8DE6-483B-8F19-28064CB1D7D0}" type="datetimeFigureOut">
              <a:rPr kumimoji="1" lang="ja-JP" altLang="en-US" smtClean="0"/>
              <a:t>2021/10/12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3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3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0A4D4-77D1-4433-A4C8-584D71D330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5727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097192" rtl="0" eaLnBrk="1" latinLnBrk="0" hangingPunct="1">
        <a:lnSpc>
          <a:spcPct val="90000"/>
        </a:lnSpc>
        <a:spcBef>
          <a:spcPct val="0"/>
        </a:spcBef>
        <a:buNone/>
        <a:defRPr kumimoji="1"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298" indent="-274298" algn="l" defTabSz="1097192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895" indent="-274298" algn="l" defTabSz="1097192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90" indent="-274298" algn="l" defTabSz="1097192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086" indent="-274298" algn="l" defTabSz="1097192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683" indent="-274298" algn="l" defTabSz="1097192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279" indent="-274298" algn="l" defTabSz="1097192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5874" indent="-274298" algn="l" defTabSz="1097192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471" indent="-274298" algn="l" defTabSz="1097192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068" indent="-274298" algn="l" defTabSz="1097192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192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596" algn="l" defTabSz="1097192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192" algn="l" defTabSz="1097192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788" algn="l" defTabSz="1097192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385" algn="l" defTabSz="1097192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2982" algn="l" defTabSz="1097192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576" algn="l" defTabSz="1097192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173" algn="l" defTabSz="1097192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8770" algn="l" defTabSz="1097192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C91E63-9A97-4488-B11C-460D547CBA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7255" y="1346836"/>
            <a:ext cx="13169462" cy="1711674"/>
          </a:xfrm>
        </p:spPr>
        <p:txBody>
          <a:bodyPr>
            <a:normAutofit fontScale="90000"/>
          </a:bodyPr>
          <a:lstStyle/>
          <a:p>
            <a:r>
              <a:rPr kumimoji="1" lang="ja-JP" altLang="en-US" dirty="0"/>
              <a:t>ご自由にお使いください</a:t>
            </a:r>
            <a:br>
              <a:rPr kumimoji="1" lang="en-US" altLang="ja-JP" dirty="0"/>
            </a:br>
            <a:r>
              <a:rPr kumimoji="1" lang="en-US" altLang="ja-JP" dirty="0"/>
              <a:t>【</a:t>
            </a:r>
            <a:r>
              <a:rPr kumimoji="1" lang="ja-JP" altLang="en-US" dirty="0"/>
              <a:t>参加者限定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45F3084-D6CE-4CBF-B843-2E4AF42263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6027" y="3681320"/>
            <a:ext cx="13642427" cy="3907155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ご発表スライド用に作成しました。</a:t>
            </a:r>
            <a:endParaRPr kumimoji="1" lang="en-US" altLang="ja-JP" dirty="0"/>
          </a:p>
          <a:p>
            <a:r>
              <a:rPr kumimoji="1" lang="ja-JP" altLang="en-US" dirty="0"/>
              <a:t>国内用・国際用の両方をご用意しています。</a:t>
            </a:r>
            <a:endParaRPr kumimoji="1" lang="en-US" altLang="ja-JP" dirty="0"/>
          </a:p>
          <a:p>
            <a:r>
              <a:rPr kumimoji="1" lang="ja-JP" altLang="en-US" dirty="0"/>
              <a:t>学会のロゴも日本語版・英語版があります。</a:t>
            </a:r>
            <a:endParaRPr kumimoji="1" lang="en-US" altLang="ja-JP" dirty="0"/>
          </a:p>
          <a:p>
            <a:r>
              <a:rPr kumimoji="1" lang="ja-JP" altLang="en-US" dirty="0"/>
              <a:t>用途に応じてお選びください。</a:t>
            </a:r>
            <a:endParaRPr kumimoji="1" lang="en-US" altLang="ja-JP" dirty="0"/>
          </a:p>
          <a:p>
            <a:r>
              <a:rPr kumimoji="1" lang="ja-JP" altLang="en-US" dirty="0"/>
              <a:t>加工していただいても結構です。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Zoom</a:t>
            </a:r>
            <a:r>
              <a:rPr kumimoji="1" lang="ja-JP" altLang="en-US" dirty="0"/>
              <a:t>の背景用は別途</a:t>
            </a:r>
            <a:r>
              <a:rPr kumimoji="1" lang="en-US" altLang="ja-JP" dirty="0"/>
              <a:t>JPEG</a:t>
            </a:r>
            <a:r>
              <a:rPr kumimoji="1" lang="ja-JP" altLang="en-US" dirty="0"/>
              <a:t>で作成しております。そちらもご活用ください。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745728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>
            <a:extLst>
              <a:ext uri="{FF2B5EF4-FFF2-40B4-BE49-F238E27FC236}">
                <a16:creationId xmlns:a16="http://schemas.microsoft.com/office/drawing/2014/main" id="{8FEF9DEC-A24A-4CB8-919F-FF3067053E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31" t="9737" r="49418" b="61582"/>
          <a:stretch/>
        </p:blipFill>
        <p:spPr>
          <a:xfrm>
            <a:off x="13336807" y="-11926"/>
            <a:ext cx="1296000" cy="1055839"/>
          </a:xfrm>
          <a:prstGeom prst="rect">
            <a:avLst/>
          </a:prstGeom>
          <a:solidFill>
            <a:schemeClr val="accent1">
              <a:alpha val="79000"/>
            </a:schemeClr>
          </a:solidFill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EA9019E8-6F98-4213-A435-0C2B1E07DE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27" b="48609" l="46259" r="59107">
                        <a14:foregroundMark x1="55626" y1="41732" x2="55626" y2="41732"/>
                        <a14:foregroundMark x1="54466" y1="36535" x2="52871" y2="44357"/>
                        <a14:foregroundMark x1="52871" y1="44357" x2="52871" y2="44409"/>
                        <a14:foregroundMark x1="53741" y1="33648" x2="50580" y2="44514"/>
                        <a14:foregroundMark x1="50580" y1="44514" x2="50261" y2="45092"/>
                        <a14:foregroundMark x1="52581" y1="32546" x2="51363" y2="37533"/>
                        <a14:foregroundMark x1="51363" y1="37533" x2="48753" y2="44042"/>
                        <a14:foregroundMark x1="48753" y1="44042" x2="47912" y2="48346"/>
                        <a14:foregroundMark x1="47912" y1="48346" x2="52784" y2="48976"/>
                        <a14:foregroundMark x1="52784" y1="48976" x2="58324" y2="47979"/>
                        <a14:foregroundMark x1="58324" y1="47979" x2="56177" y2="24934"/>
                        <a14:foregroundMark x1="56177" y1="24934" x2="57918" y2="22625"/>
                        <a14:foregroundMark x1="57918" y1="22625" x2="57164" y2="11234"/>
                        <a14:foregroundMark x1="57164" y1="11234" x2="56468" y2="11024"/>
                        <a14:foregroundMark x1="55162" y1="41155" x2="52436" y2="46772"/>
                        <a14:foregroundMark x1="52436" y1="46772" x2="57222" y2="43990"/>
                        <a14:foregroundMark x1="57222" y1="43990" x2="52233" y2="44094"/>
                        <a14:foregroundMark x1="52233" y1="44094" x2="55858" y2="43360"/>
                        <a14:foregroundMark x1="55858" y1="43360" x2="54669" y2="37218"/>
                        <a14:foregroundMark x1="54669" y1="37218" x2="54205" y2="45249"/>
                        <a14:foregroundMark x1="54205" y1="45249" x2="55017" y2="39843"/>
                        <a14:foregroundMark x1="55017" y1="39843" x2="57396" y2="40735"/>
                        <a14:foregroundMark x1="57396" y1="40735" x2="57396" y2="40840"/>
                        <a14:foregroundMark x1="57222" y1="47822" x2="50058" y2="47349"/>
                        <a14:foregroundMark x1="50058" y1="47349" x2="53480" y2="46772"/>
                        <a14:foregroundMark x1="53480" y1="46772" x2="50058" y2="45669"/>
                        <a14:foregroundMark x1="50058" y1="45669" x2="50435" y2="46509"/>
                        <a14:foregroundMark x1="56990" y1="34383" x2="59977" y2="48661"/>
                        <a14:foregroundMark x1="59977" y1="48661" x2="51595" y2="51181"/>
                        <a14:foregroundMark x1="51595" y1="51181" x2="50957" y2="46929"/>
                        <a14:foregroundMark x1="50957" y1="46929" x2="48811" y2="49711"/>
                        <a14:foregroundMark x1="48811" y1="49711" x2="50986" y2="47822"/>
                        <a14:foregroundMark x1="50986" y1="47822" x2="59542" y2="46719"/>
                        <a14:foregroundMark x1="59542" y1="46719" x2="57541" y2="38163"/>
                        <a14:foregroundMark x1="57541" y1="38163" x2="57425" y2="30814"/>
                        <a14:foregroundMark x1="57425" y1="30814" x2="59107" y2="36168"/>
                        <a14:foregroundMark x1="59107" y1="36168" x2="58846" y2="38635"/>
                        <a14:foregroundMark x1="50986" y1="10289" x2="55597" y2="8084"/>
                        <a14:foregroundMark x1="55597" y1="8084" x2="57686" y2="9816"/>
                        <a14:foregroundMark x1="53654" y1="8241" x2="53741" y2="7927"/>
                        <a14:foregroundMark x1="51943" y1="31864" x2="51682" y2="31654"/>
                        <a14:foregroundMark x1="49014" y1="48556" x2="49014" y2="48556"/>
                        <a14:foregroundMark x1="48869" y1="48399" x2="50000" y2="48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872" t="5988" r="41066" b="55184"/>
          <a:stretch/>
        </p:blipFill>
        <p:spPr>
          <a:xfrm>
            <a:off x="13787563" y="6930066"/>
            <a:ext cx="849539" cy="12960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9D8C3B04-5F30-4817-AAF4-B1EA5B7BC45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DFB"/>
              </a:clrFrom>
              <a:clrTo>
                <a:srgbClr val="FFFD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822" b="49186" l="23347" r="34281">
                        <a14:foregroundMark x1="27146" y1="14068" x2="26682" y2="21837"/>
                        <a14:foregroundMark x1="26682" y1="21837" x2="27871" y2="12231"/>
                        <a14:foregroundMark x1="27871" y1="12231" x2="25812" y2="22940"/>
                        <a14:foregroundMark x1="25812" y1="22940" x2="26189" y2="14016"/>
                        <a14:foregroundMark x1="26189" y1="14016" x2="25725" y2="23255"/>
                        <a14:foregroundMark x1="25725" y1="23255" x2="25696" y2="12073"/>
                        <a14:foregroundMark x1="25696" y1="12073" x2="29176" y2="16220"/>
                        <a14:foregroundMark x1="29176" y1="16220" x2="29698" y2="25722"/>
                        <a14:foregroundMark x1="29698" y1="25722" x2="34252" y2="22887"/>
                        <a14:foregroundMark x1="34252" y1="22887" x2="34136" y2="24724"/>
                        <a14:foregroundMark x1="29814" y1="8504" x2="25638" y2="8924"/>
                        <a14:foregroundMark x1="25638" y1="8924" x2="23637" y2="13806"/>
                        <a14:foregroundMark x1="23637" y1="13806" x2="23347" y2="26142"/>
                        <a14:foregroundMark x1="26189" y1="7822" x2="30017" y2="8189"/>
                        <a14:foregroundMark x1="25261" y1="24304" x2="26131" y2="37323"/>
                        <a14:foregroundMark x1="26131" y1="37323" x2="24826" y2="30656"/>
                        <a14:foregroundMark x1="24826" y1="30656" x2="24826" y2="43885"/>
                        <a14:foregroundMark x1="24826" y1="43885" x2="26131" y2="36850"/>
                        <a14:foregroundMark x1="26131" y1="36850" x2="28393" y2="32913"/>
                        <a14:foregroundMark x1="28393" y1="32913" x2="29379" y2="38268"/>
                        <a14:foregroundMark x1="29379" y1="38268" x2="31729" y2="44462"/>
                        <a14:foregroundMark x1="31729" y1="44462" x2="29988" y2="38845"/>
                        <a14:foregroundMark x1="29988" y1="38845" x2="28277" y2="43832"/>
                        <a14:foregroundMark x1="28277" y1="43832" x2="24246" y2="44987"/>
                        <a14:foregroundMark x1="24246" y1="44987" x2="30220" y2="46457"/>
                        <a14:foregroundMark x1="29669" y1="36798" x2="34020" y2="46982"/>
                        <a14:foregroundMark x1="34020" y1="46982" x2="34281" y2="49186"/>
                        <a14:foregroundMark x1="24797" y1="31234" x2="23463" y2="38320"/>
                        <a14:foregroundMark x1="23463" y1="38320" x2="23347" y2="44094"/>
                        <a14:foregroundMark x1="23347" y1="44094" x2="23347" y2="32021"/>
                        <a14:foregroundMark x1="23347" y1="32021" x2="23724" y2="39370"/>
                        <a14:foregroundMark x1="23724" y1="39370" x2="26972" y2="43622"/>
                        <a14:foregroundMark x1="26972" y1="43622" x2="27523" y2="43622"/>
                        <a14:foregroundMark x1="25087" y1="30814" x2="23608" y2="27034"/>
                        <a14:foregroundMark x1="23550" y1="27979" x2="23521" y2="34803"/>
                        <a14:foregroundMark x1="23521" y1="34803" x2="23782" y2="25564"/>
                        <a14:foregroundMark x1="24188" y1="46142" x2="23985" y2="480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06" t="5398" r="64615" b="55712"/>
          <a:stretch/>
        </p:blipFill>
        <p:spPr>
          <a:xfrm>
            <a:off x="2" y="6933846"/>
            <a:ext cx="752689" cy="129600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BCCFAB68-471C-49B9-89D1-CF493FEA504F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854" y="35780"/>
            <a:ext cx="1172213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397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8888914-3244-4A15-8D05-449924C7A25A}"/>
              </a:ext>
            </a:extLst>
          </p:cNvPr>
          <p:cNvSpPr/>
          <p:nvPr/>
        </p:nvSpPr>
        <p:spPr>
          <a:xfrm>
            <a:off x="0" y="0"/>
            <a:ext cx="14630400" cy="77263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2"/>
            <a:endParaRPr kumimoji="1" lang="ja-JP" altLang="en-US" sz="4400" dirty="0">
              <a:solidFill>
                <a:prstClr val="white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8FEF9DEC-A24A-4CB8-919F-FF3067053E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31" t="9737" r="49418" b="61582"/>
          <a:stretch/>
        </p:blipFill>
        <p:spPr>
          <a:xfrm>
            <a:off x="13755624" y="59634"/>
            <a:ext cx="805622" cy="656333"/>
          </a:xfrm>
          <a:prstGeom prst="rect">
            <a:avLst/>
          </a:prstGeom>
          <a:solidFill>
            <a:schemeClr val="accent1">
              <a:alpha val="79000"/>
            </a:schemeClr>
          </a:solidFill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EA9019E8-6F98-4213-A435-0C2B1E07DE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27" b="48609" l="46259" r="59107">
                        <a14:foregroundMark x1="55626" y1="41732" x2="55626" y2="41732"/>
                        <a14:foregroundMark x1="54466" y1="36535" x2="52871" y2="44357"/>
                        <a14:foregroundMark x1="52871" y1="44357" x2="52871" y2="44409"/>
                        <a14:foregroundMark x1="53741" y1="33648" x2="50580" y2="44514"/>
                        <a14:foregroundMark x1="50580" y1="44514" x2="50261" y2="45092"/>
                        <a14:foregroundMark x1="52581" y1="32546" x2="51363" y2="37533"/>
                        <a14:foregroundMark x1="51363" y1="37533" x2="48753" y2="44042"/>
                        <a14:foregroundMark x1="48753" y1="44042" x2="47912" y2="48346"/>
                        <a14:foregroundMark x1="47912" y1="48346" x2="52784" y2="48976"/>
                        <a14:foregroundMark x1="52784" y1="48976" x2="58324" y2="47979"/>
                        <a14:foregroundMark x1="58324" y1="47979" x2="56177" y2="24934"/>
                        <a14:foregroundMark x1="56177" y1="24934" x2="57918" y2="22625"/>
                        <a14:foregroundMark x1="57918" y1="22625" x2="57164" y2="11234"/>
                        <a14:foregroundMark x1="57164" y1="11234" x2="56468" y2="11024"/>
                        <a14:foregroundMark x1="55162" y1="41155" x2="52436" y2="46772"/>
                        <a14:foregroundMark x1="52436" y1="46772" x2="57222" y2="43990"/>
                        <a14:foregroundMark x1="57222" y1="43990" x2="52233" y2="44094"/>
                        <a14:foregroundMark x1="52233" y1="44094" x2="55858" y2="43360"/>
                        <a14:foregroundMark x1="55858" y1="43360" x2="54669" y2="37218"/>
                        <a14:foregroundMark x1="54669" y1="37218" x2="54205" y2="45249"/>
                        <a14:foregroundMark x1="54205" y1="45249" x2="55017" y2="39843"/>
                        <a14:foregroundMark x1="55017" y1="39843" x2="57396" y2="40735"/>
                        <a14:foregroundMark x1="57396" y1="40735" x2="57396" y2="40840"/>
                        <a14:foregroundMark x1="57222" y1="47822" x2="50058" y2="47349"/>
                        <a14:foregroundMark x1="50058" y1="47349" x2="53480" y2="46772"/>
                        <a14:foregroundMark x1="53480" y1="46772" x2="50058" y2="45669"/>
                        <a14:foregroundMark x1="50058" y1="45669" x2="50435" y2="46509"/>
                        <a14:foregroundMark x1="56990" y1="34383" x2="59977" y2="48661"/>
                        <a14:foregroundMark x1="59977" y1="48661" x2="51595" y2="51181"/>
                        <a14:foregroundMark x1="51595" y1="51181" x2="50957" y2="46929"/>
                        <a14:foregroundMark x1="50957" y1="46929" x2="48811" y2="49711"/>
                        <a14:foregroundMark x1="48811" y1="49711" x2="50986" y2="47822"/>
                        <a14:foregroundMark x1="50986" y1="47822" x2="59542" y2="46719"/>
                        <a14:foregroundMark x1="59542" y1="46719" x2="57541" y2="38163"/>
                        <a14:foregroundMark x1="57541" y1="38163" x2="57425" y2="30814"/>
                        <a14:foregroundMark x1="57425" y1="30814" x2="59107" y2="36168"/>
                        <a14:foregroundMark x1="59107" y1="36168" x2="58846" y2="38635"/>
                        <a14:foregroundMark x1="50986" y1="10289" x2="55597" y2="8084"/>
                        <a14:foregroundMark x1="55597" y1="8084" x2="57686" y2="9816"/>
                        <a14:foregroundMark x1="53654" y1="8241" x2="53741" y2="7927"/>
                        <a14:foregroundMark x1="51943" y1="31864" x2="51682" y2="31654"/>
                        <a14:foregroundMark x1="49014" y1="48556" x2="49014" y2="48556"/>
                        <a14:foregroundMark x1="48869" y1="48399" x2="50000" y2="48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872" t="5988" r="41066" b="55184"/>
          <a:stretch/>
        </p:blipFill>
        <p:spPr>
          <a:xfrm>
            <a:off x="13787563" y="6930066"/>
            <a:ext cx="849539" cy="12960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9D8C3B04-5F30-4817-AAF4-B1EA5B7BC45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DFB"/>
              </a:clrFrom>
              <a:clrTo>
                <a:srgbClr val="FFFD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822" b="49186" l="23347" r="34281">
                        <a14:foregroundMark x1="27146" y1="14068" x2="26682" y2="21837"/>
                        <a14:foregroundMark x1="26682" y1="21837" x2="27871" y2="12231"/>
                        <a14:foregroundMark x1="27871" y1="12231" x2="25812" y2="22940"/>
                        <a14:foregroundMark x1="25812" y1="22940" x2="26189" y2="14016"/>
                        <a14:foregroundMark x1="26189" y1="14016" x2="25725" y2="23255"/>
                        <a14:foregroundMark x1="25725" y1="23255" x2="25696" y2="12073"/>
                        <a14:foregroundMark x1="25696" y1="12073" x2="29176" y2="16220"/>
                        <a14:foregroundMark x1="29176" y1="16220" x2="29698" y2="25722"/>
                        <a14:foregroundMark x1="29698" y1="25722" x2="34252" y2="22887"/>
                        <a14:foregroundMark x1="34252" y1="22887" x2="34136" y2="24724"/>
                        <a14:foregroundMark x1="29814" y1="8504" x2="25638" y2="8924"/>
                        <a14:foregroundMark x1="25638" y1="8924" x2="23637" y2="13806"/>
                        <a14:foregroundMark x1="23637" y1="13806" x2="23347" y2="26142"/>
                        <a14:foregroundMark x1="26189" y1="7822" x2="30017" y2="8189"/>
                        <a14:foregroundMark x1="25261" y1="24304" x2="26131" y2="37323"/>
                        <a14:foregroundMark x1="26131" y1="37323" x2="24826" y2="30656"/>
                        <a14:foregroundMark x1="24826" y1="30656" x2="24826" y2="43885"/>
                        <a14:foregroundMark x1="24826" y1="43885" x2="26131" y2="36850"/>
                        <a14:foregroundMark x1="26131" y1="36850" x2="28393" y2="32913"/>
                        <a14:foregroundMark x1="28393" y1="32913" x2="29379" y2="38268"/>
                        <a14:foregroundMark x1="29379" y1="38268" x2="31729" y2="44462"/>
                        <a14:foregroundMark x1="31729" y1="44462" x2="29988" y2="38845"/>
                        <a14:foregroundMark x1="29988" y1="38845" x2="28277" y2="43832"/>
                        <a14:foregroundMark x1="28277" y1="43832" x2="24246" y2="44987"/>
                        <a14:foregroundMark x1="24246" y1="44987" x2="30220" y2="46457"/>
                        <a14:foregroundMark x1="29669" y1="36798" x2="34020" y2="46982"/>
                        <a14:foregroundMark x1="34020" y1="46982" x2="34281" y2="49186"/>
                        <a14:foregroundMark x1="24797" y1="31234" x2="23463" y2="38320"/>
                        <a14:foregroundMark x1="23463" y1="38320" x2="23347" y2="44094"/>
                        <a14:foregroundMark x1="23347" y1="44094" x2="23347" y2="32021"/>
                        <a14:foregroundMark x1="23347" y1="32021" x2="23724" y2="39370"/>
                        <a14:foregroundMark x1="23724" y1="39370" x2="26972" y2="43622"/>
                        <a14:foregroundMark x1="26972" y1="43622" x2="27523" y2="43622"/>
                        <a14:foregroundMark x1="25087" y1="30814" x2="23608" y2="27034"/>
                        <a14:foregroundMark x1="23550" y1="27979" x2="23521" y2="34803"/>
                        <a14:foregroundMark x1="23521" y1="34803" x2="23782" y2="25564"/>
                        <a14:foregroundMark x1="24188" y1="46142" x2="23985" y2="480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06" t="5398" r="64615" b="55712"/>
          <a:stretch/>
        </p:blipFill>
        <p:spPr>
          <a:xfrm>
            <a:off x="2" y="6933846"/>
            <a:ext cx="752689" cy="129600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BCCFAB68-471C-49B9-89D1-CF493FEA504F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3488" y="71561"/>
            <a:ext cx="825264" cy="60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55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2BEF71A4-791D-4A5D-837C-D5DDC369D71E}"/>
              </a:ext>
            </a:extLst>
          </p:cNvPr>
          <p:cNvGrpSpPr/>
          <p:nvPr/>
        </p:nvGrpSpPr>
        <p:grpSpPr>
          <a:xfrm>
            <a:off x="12310908" y="135854"/>
            <a:ext cx="2146725" cy="1579819"/>
            <a:chOff x="420914" y="5883596"/>
            <a:chExt cx="2728685" cy="2008095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19D64E0A-4081-4A3B-B140-C1AE43EDB3B1}"/>
                </a:ext>
              </a:extLst>
            </p:cNvPr>
            <p:cNvGrpSpPr/>
            <p:nvPr/>
          </p:nvGrpSpPr>
          <p:grpSpPr>
            <a:xfrm>
              <a:off x="420914" y="5883596"/>
              <a:ext cx="2728685" cy="2008095"/>
              <a:chOff x="417062" y="24995"/>
              <a:chExt cx="1012327" cy="744994"/>
            </a:xfrm>
          </p:grpSpPr>
          <p:pic>
            <p:nvPicPr>
              <p:cNvPr id="5" name="図 4">
                <a:extLst>
                  <a:ext uri="{FF2B5EF4-FFF2-40B4-BE49-F238E27FC236}">
                    <a16:creationId xmlns:a16="http://schemas.microsoft.com/office/drawing/2014/main" id="{E2285B95-DE2B-4B64-8DEA-E37171B1A7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3922" b="94444" l="6090" r="96368">
                            <a14:foregroundMark x1="30342" y1="12527" x2="51282" y2="8497"/>
                            <a14:foregroundMark x1="51282" y1="8497" x2="80103" y2="12119"/>
                            <a14:foregroundMark x1="83715" y1="15528" x2="89530" y2="30174"/>
                            <a14:foregroundMark x1="89530" y1="30174" x2="91132" y2="51198"/>
                            <a14:foregroundMark x1="91132" y1="51198" x2="80876" y2="77233"/>
                            <a14:foregroundMark x1="80876" y1="77233" x2="59295" y2="89434"/>
                            <a14:foregroundMark x1="59295" y1="89434" x2="31517" y2="88344"/>
                            <a14:foregroundMark x1="31517" y1="88344" x2="11218" y2="72113"/>
                            <a14:foregroundMark x1="11218" y1="72113" x2="6197" y2="51852"/>
                            <a14:foregroundMark x1="6197" y1="51852" x2="10363" y2="34641"/>
                            <a14:foregroundMark x1="10363" y1="34641" x2="28739" y2="12418"/>
                            <a14:foregroundMark x1="28739" y1="12418" x2="44551" y2="3922"/>
                            <a14:foregroundMark x1="44551" y1="3922" x2="46368" y2="4357"/>
                            <a14:foregroundMark x1="6090" y1="43355" x2="6303" y2="53813"/>
                            <a14:foregroundMark x1="33333" y1="87473" x2="61111" y2="89978"/>
                            <a14:foregroundMark x1="61111" y1="89978" x2="86432" y2="72985"/>
                            <a14:foregroundMark x1="86432" y1="72985" x2="95620" y2="54357"/>
                            <a14:foregroundMark x1="95620" y1="54357" x2="96474" y2="41285"/>
                            <a14:foregroundMark x1="96474" y1="41285" x2="92308" y2="33007"/>
                            <a14:foregroundMark x1="57372" y1="95316" x2="48932" y2="94444"/>
                            <a14:foregroundMark x1="48932" y1="94444" x2="58654" y2="91176"/>
                            <a14:backgroundMark x1="81838" y1="12309" x2="82906" y2="12309"/>
                            <a14:backgroundMark x1="81090" y1="11329" x2="84295" y2="14597"/>
                            <a14:backgroundMark x1="80662" y1="12200" x2="79808" y2="11329"/>
                            <a14:backgroundMark x1="83440" y1="14379" x2="83868" y2="15468"/>
                            <a14:backgroundMark x1="90491" y1="15577" x2="90491" y2="1557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8500" y="24995"/>
                <a:ext cx="759602" cy="744994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5CDD5396-7D0D-4372-A968-1F74E3F6CE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7062" y="170470"/>
                <a:ext cx="459658" cy="459658"/>
              </a:xfrm>
              <a:prstGeom prst="rect">
                <a:avLst/>
              </a:prstGeom>
            </p:spPr>
          </p:pic>
          <p:sp>
            <p:nvSpPr>
              <p:cNvPr id="8" name="楕円 7">
                <a:extLst>
                  <a:ext uri="{FF2B5EF4-FFF2-40B4-BE49-F238E27FC236}">
                    <a16:creationId xmlns:a16="http://schemas.microsoft.com/office/drawing/2014/main" id="{E558492A-795C-408B-BEF4-7890C7DAB8C1}"/>
                  </a:ext>
                </a:extLst>
              </p:cNvPr>
              <p:cNvSpPr/>
              <p:nvPr/>
            </p:nvSpPr>
            <p:spPr>
              <a:xfrm>
                <a:off x="969731" y="168974"/>
                <a:ext cx="459658" cy="4596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79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</p:grpSp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2410CEB5-BC58-4661-BEE8-48A1F833AA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1692" y="6349334"/>
              <a:ext cx="1081909" cy="922207"/>
            </a:xfrm>
            <a:prstGeom prst="rect">
              <a:avLst/>
            </a:prstGeom>
          </p:spPr>
        </p:pic>
      </p:grp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8ED9C74-906F-465B-9BC9-8220203575BB}"/>
              </a:ext>
            </a:extLst>
          </p:cNvPr>
          <p:cNvSpPr txBox="1"/>
          <p:nvPr/>
        </p:nvSpPr>
        <p:spPr>
          <a:xfrm>
            <a:off x="-320817" y="335234"/>
            <a:ext cx="1252601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2540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 w="2540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10</a:t>
            </a:r>
            <a:r>
              <a:rPr kumimoji="0" lang="zh-CN" altLang="en-US" sz="3200" b="1" i="0" u="none" strike="noStrike" kern="1200" cap="none" spc="0" normalizeH="0" baseline="0" noProof="0" dirty="0">
                <a:ln w="2540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回日本公衆衛生看護学会学術集会</a:t>
            </a:r>
            <a:r>
              <a:rPr kumimoji="0" lang="ja-JP" altLang="en-US" sz="3200" b="1" i="0" u="none" strike="noStrike" kern="1200" cap="none" spc="0" normalizeH="0" baseline="0" noProof="0" dirty="0">
                <a:ln w="2540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　</a:t>
            </a:r>
            <a:r>
              <a:rPr kumimoji="0" lang="en-US" altLang="ja-JP" sz="2400" b="1" i="0" u="none" strike="noStrike" kern="1200" cap="none" spc="0" normalizeH="0" baseline="0" noProof="0" dirty="0">
                <a:ln w="2540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mpus Sans ITC" panose="04020404030007020202" pitchFamily="82" charset="0"/>
                <a:ea typeface="メイリオ" panose="020B0604030504040204" pitchFamily="50" charset="-128"/>
                <a:cs typeface="+mn-cs"/>
              </a:rPr>
              <a:t>January 8 - 9, 2022   Osaka</a:t>
            </a:r>
            <a:endParaRPr kumimoji="0" lang="en-US" altLang="zh-CN" sz="3200" b="1" i="0" u="none" strike="noStrike" kern="1200" cap="none" spc="0" normalizeH="0" baseline="0" noProof="0" dirty="0">
              <a:ln w="25400">
                <a:noFill/>
              </a:ln>
              <a:solidFill>
                <a:prstClr val="white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b="1" i="0" u="none" strike="noStrike" kern="1200" cap="none" spc="0" normalizeH="0" baseline="0" noProof="0" dirty="0">
                <a:ln w="2540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mpus Sans ITC" panose="04020404030007020202" pitchFamily="82" charset="0"/>
                <a:ea typeface="メイリオ" panose="020B0604030504040204" pitchFamily="50" charset="-128"/>
                <a:cs typeface="+mn-cs"/>
              </a:rPr>
              <a:t>The 10th Anniversary Jointly held with </a:t>
            </a:r>
            <a:r>
              <a:rPr kumimoji="0" lang="en-US" altLang="ja-JP" sz="2000" b="1" i="0" u="none" strike="noStrike" kern="1200" cap="none" spc="0" normalizeH="0" baseline="0" noProof="0" dirty="0">
                <a:ln w="2540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mpus Sans ITC" panose="04020404030007020202" pitchFamily="82" charset="0"/>
                <a:ea typeface="メイリオ" panose="020B0604030504040204" pitchFamily="50" charset="-128"/>
                <a:cs typeface="+mn-cs"/>
              </a:rPr>
              <a:t>6th International Conference of Global Network of Public Health Nursing </a:t>
            </a:r>
          </a:p>
        </p:txBody>
      </p:sp>
    </p:spTree>
    <p:extLst>
      <p:ext uri="{BB962C8B-B14F-4D97-AF65-F5344CB8AC3E}">
        <p14:creationId xmlns:p14="http://schemas.microsoft.com/office/powerpoint/2010/main" val="1552237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7086AE26-B4C1-4A58-A97D-B1D282B587B0}"/>
              </a:ext>
            </a:extLst>
          </p:cNvPr>
          <p:cNvGrpSpPr/>
          <p:nvPr/>
        </p:nvGrpSpPr>
        <p:grpSpPr>
          <a:xfrm>
            <a:off x="12170672" y="137619"/>
            <a:ext cx="2209724" cy="1626181"/>
            <a:chOff x="420914" y="5883596"/>
            <a:chExt cx="2728685" cy="2008095"/>
          </a:xfrm>
        </p:grpSpPr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ABBB6AC6-AF40-4E74-A70A-93F08122C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922" b="94444" l="6090" r="96368">
                          <a14:foregroundMark x1="30342" y1="12527" x2="51282" y2="8497"/>
                          <a14:foregroundMark x1="51282" y1="8497" x2="80103" y2="12119"/>
                          <a14:foregroundMark x1="83715" y1="15528" x2="89530" y2="30174"/>
                          <a14:foregroundMark x1="89530" y1="30174" x2="91132" y2="51198"/>
                          <a14:foregroundMark x1="91132" y1="51198" x2="80876" y2="77233"/>
                          <a14:foregroundMark x1="80876" y1="77233" x2="59295" y2="89434"/>
                          <a14:foregroundMark x1="59295" y1="89434" x2="31517" y2="88344"/>
                          <a14:foregroundMark x1="31517" y1="88344" x2="11218" y2="72113"/>
                          <a14:foregroundMark x1="11218" y1="72113" x2="6197" y2="51852"/>
                          <a14:foregroundMark x1="6197" y1="51852" x2="10363" y2="34641"/>
                          <a14:foregroundMark x1="10363" y1="34641" x2="28739" y2="12418"/>
                          <a14:foregroundMark x1="28739" y1="12418" x2="44551" y2="3922"/>
                          <a14:foregroundMark x1="44551" y1="3922" x2="46368" y2="4357"/>
                          <a14:foregroundMark x1="6090" y1="43355" x2="6303" y2="53813"/>
                          <a14:foregroundMark x1="33333" y1="87473" x2="61111" y2="89978"/>
                          <a14:foregroundMark x1="61111" y1="89978" x2="86432" y2="72985"/>
                          <a14:foregroundMark x1="86432" y1="72985" x2="95620" y2="54357"/>
                          <a14:foregroundMark x1="95620" y1="54357" x2="96474" y2="41285"/>
                          <a14:foregroundMark x1="96474" y1="41285" x2="92308" y2="33007"/>
                          <a14:foregroundMark x1="57372" y1="95316" x2="48932" y2="94444"/>
                          <a14:foregroundMark x1="48932" y1="94444" x2="58654" y2="91176"/>
                          <a14:backgroundMark x1="81838" y1="12309" x2="82906" y2="12309"/>
                          <a14:backgroundMark x1="81090" y1="11329" x2="84295" y2="14597"/>
                          <a14:backgroundMark x1="80662" y1="12200" x2="79808" y2="11329"/>
                          <a14:backgroundMark x1="83440" y1="14379" x2="83868" y2="15468"/>
                          <a14:backgroundMark x1="90491" y1="15577" x2="90491" y2="1557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336" y="5883596"/>
              <a:ext cx="2047475" cy="2008095"/>
            </a:xfrm>
            <a:prstGeom prst="rect">
              <a:avLst/>
            </a:prstGeom>
          </p:spPr>
        </p:pic>
        <p:pic>
          <p:nvPicPr>
            <p:cNvPr id="4" name="Picture 5">
              <a:extLst>
                <a:ext uri="{FF2B5EF4-FFF2-40B4-BE49-F238E27FC236}">
                  <a16:creationId xmlns:a16="http://schemas.microsoft.com/office/drawing/2014/main" id="{0204B69C-F3CD-4722-B4B6-B3C17AF14C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0914" y="6275717"/>
              <a:ext cx="1238989" cy="1238986"/>
            </a:xfrm>
            <a:prstGeom prst="rect">
              <a:avLst/>
            </a:prstGeom>
          </p:spPr>
        </p:pic>
        <p:sp>
          <p:nvSpPr>
            <p:cNvPr id="6" name="楕円 5">
              <a:extLst>
                <a:ext uri="{FF2B5EF4-FFF2-40B4-BE49-F238E27FC236}">
                  <a16:creationId xmlns:a16="http://schemas.microsoft.com/office/drawing/2014/main" id="{7C289B6A-A635-4D93-A8AE-7BFBD740EED6}"/>
                </a:ext>
              </a:extLst>
            </p:cNvPr>
            <p:cNvSpPr/>
            <p:nvPr/>
          </p:nvSpPr>
          <p:spPr>
            <a:xfrm>
              <a:off x="1910610" y="6271684"/>
              <a:ext cx="1238989" cy="12389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7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CA245425-29A8-43ED-9FA2-3C7EBDDF6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1692" y="6359062"/>
              <a:ext cx="1081909" cy="922207"/>
            </a:xfrm>
            <a:prstGeom prst="rect">
              <a:avLst/>
            </a:prstGeom>
          </p:spPr>
        </p:pic>
      </p:grp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FEC628D-5561-4042-ACDB-E81C92C18F6C}"/>
              </a:ext>
            </a:extLst>
          </p:cNvPr>
          <p:cNvSpPr txBox="1"/>
          <p:nvPr/>
        </p:nvSpPr>
        <p:spPr>
          <a:xfrm>
            <a:off x="-1055964" y="451898"/>
            <a:ext cx="131159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400" b="1" i="0" u="none" strike="noStrike" kern="1200" cap="none" spc="0" normalizeH="0" baseline="0" noProof="0" dirty="0">
                <a:ln w="31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6</a:t>
            </a:r>
            <a:r>
              <a:rPr kumimoji="0" lang="en-US" altLang="ja-JP" sz="2400" b="1" i="0" u="none" strike="noStrike" kern="1200" cap="none" spc="0" normalizeH="0" baseline="30000" noProof="0" dirty="0">
                <a:ln w="31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th </a:t>
            </a:r>
            <a:r>
              <a:rPr kumimoji="0" lang="en-US" altLang="ja-JP" sz="2400" b="1" i="0" u="none" strike="noStrike" kern="1200" cap="none" spc="0" normalizeH="0" baseline="0" noProof="0" dirty="0">
                <a:ln w="31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International Conference of Global Network of Public Health Nursing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i="0" u="none" strike="noStrike" kern="1200" cap="none" spc="0" normalizeH="0" baseline="0" noProof="0" dirty="0">
                <a:ln w="3175"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Jointly held with</a:t>
            </a:r>
            <a:r>
              <a:rPr kumimoji="0" lang="ja-JP" altLang="en-US" sz="1200" b="1" i="0" u="none" strike="noStrike" kern="1200" cap="none" spc="0" normalizeH="0" baseline="0" noProof="0" dirty="0">
                <a:ln w="3175"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>
                <a:ln w="31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10</a:t>
            </a:r>
            <a:r>
              <a:rPr kumimoji="0" lang="en-US" altLang="zh-CN" sz="1600" b="1" i="0" u="none" strike="noStrike" kern="1200" cap="none" spc="0" normalizeH="0" baseline="30000" noProof="0" dirty="0">
                <a:ln w="31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th</a:t>
            </a:r>
            <a:r>
              <a:rPr kumimoji="0" lang="en-US" altLang="zh-CN" sz="1600" b="1" i="0" u="none" strike="noStrike" kern="1200" cap="none" spc="0" normalizeH="0" baseline="0" noProof="0" dirty="0">
                <a:ln w="31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Annual Conference of Japan Academy of Public Health Nursing</a:t>
            </a:r>
            <a:r>
              <a:rPr lang="ja-JP" altLang="en-US" sz="1600" b="1" dirty="0">
                <a:ln w="3175">
                  <a:noFill/>
                </a:ln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0" lang="en-US" altLang="ja-JP" sz="1200" b="1" i="0" u="none" strike="noStrike" kern="1200" cap="none" spc="0" normalizeH="0" baseline="0" noProof="0" dirty="0">
                <a:ln w="31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January 8 - 9, 2022   Osaka</a:t>
            </a:r>
            <a:endParaRPr kumimoji="0" lang="en-US" altLang="ja-JP" sz="1600" b="1" i="0" u="none" strike="noStrike" kern="1200" cap="none" spc="0" normalizeH="0" baseline="0" noProof="0" dirty="0">
              <a:ln w="3175">
                <a:noFill/>
              </a:ln>
              <a:solidFill>
                <a:prstClr val="white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0036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コンテンツ プレースホルダー 5" descr="ロゴ, 会社名&#10;&#10;自動的に生成された説明">
            <a:extLst>
              <a:ext uri="{FF2B5EF4-FFF2-40B4-BE49-F238E27FC236}">
                <a16:creationId xmlns:a16="http://schemas.microsoft.com/office/drawing/2014/main" id="{A866DEAB-4F42-4B68-8B73-6607F2F121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538"/>
            <a:ext cx="14630380" cy="822806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828" y="0"/>
            <a:ext cx="14626743" cy="822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599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828" y="0"/>
            <a:ext cx="14626743" cy="822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コンテンツ プレースホルダー 4" descr="カレンダー が含まれている画像&#10;&#10;自動的に生成された説明">
            <a:extLst>
              <a:ext uri="{FF2B5EF4-FFF2-40B4-BE49-F238E27FC236}">
                <a16:creationId xmlns:a16="http://schemas.microsoft.com/office/drawing/2014/main" id="{D78E33AD-2A57-4EDD-B6B5-D6727CAE7E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538"/>
            <a:ext cx="14630380" cy="822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51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3403B201-5C84-46A5-88B9-0EFB264B4E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60425"/>
            <a:ext cx="14630400" cy="7372350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81EB3EB8-C5D5-4183-817C-3A9C1386ECFF}"/>
              </a:ext>
            </a:extLst>
          </p:cNvPr>
          <p:cNvGrpSpPr/>
          <p:nvPr/>
        </p:nvGrpSpPr>
        <p:grpSpPr>
          <a:xfrm>
            <a:off x="0" y="-1"/>
            <a:ext cx="14630400" cy="1258552"/>
            <a:chOff x="0" y="-1"/>
            <a:chExt cx="14630400" cy="1258552"/>
          </a:xfrm>
        </p:grpSpPr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13602F30-D93C-42A5-9A28-3355E751A074}"/>
                </a:ext>
              </a:extLst>
            </p:cNvPr>
            <p:cNvSpPr/>
            <p:nvPr/>
          </p:nvSpPr>
          <p:spPr>
            <a:xfrm>
              <a:off x="0" y="-1"/>
              <a:ext cx="14630400" cy="125855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C46F34EB-3946-4CD7-B54A-207E9788C933}"/>
                </a:ext>
              </a:extLst>
            </p:cNvPr>
            <p:cNvSpPr txBox="1"/>
            <p:nvPr/>
          </p:nvSpPr>
          <p:spPr>
            <a:xfrm>
              <a:off x="1901886" y="111502"/>
              <a:ext cx="12606594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ln w="25400">
                    <a:solidFill>
                      <a:schemeClr val="tx2"/>
                    </a:solidFill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第</a:t>
              </a:r>
              <a:r>
                <a:rPr lang="en-US" altLang="zh-CN" sz="3600" b="1" dirty="0">
                  <a:ln w="25400">
                    <a:solidFill>
                      <a:schemeClr val="tx2"/>
                    </a:solidFill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10</a:t>
              </a:r>
              <a:r>
                <a:rPr lang="zh-CN" altLang="en-US" sz="3600" b="1" dirty="0">
                  <a:ln w="25400">
                    <a:solidFill>
                      <a:schemeClr val="tx2"/>
                    </a:solidFill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回日本公衆衛生看護学会学術集会 </a:t>
              </a:r>
              <a:r>
                <a:rPr lang="en-US" altLang="ja-JP" sz="2400" b="1" dirty="0">
                  <a:ln w="25400">
                    <a:noFill/>
                  </a:ln>
                  <a:solidFill>
                    <a:schemeClr val="bg1"/>
                  </a:solidFill>
                  <a:latin typeface="Tempus Sans ITC" panose="04020404030007020202" pitchFamily="82" charset="0"/>
                  <a:ea typeface="メイリオ" panose="020B0604030504040204" pitchFamily="50" charset="-128"/>
                </a:rPr>
                <a:t>January 8 - 9, 2022   Osaka</a:t>
              </a:r>
              <a:endParaRPr lang="en-US" altLang="ja-JP" sz="2800" b="1" dirty="0">
                <a:ln w="25400">
                  <a:noFill/>
                </a:ln>
                <a:solidFill>
                  <a:schemeClr val="bg1"/>
                </a:solidFill>
                <a:latin typeface="Tempus Sans ITC" panose="04020404030007020202" pitchFamily="82" charset="0"/>
                <a:ea typeface="メイリオ" panose="020B0604030504040204" pitchFamily="50" charset="-128"/>
              </a:endParaRPr>
            </a:p>
            <a:p>
              <a:r>
                <a:rPr lang="en-US" altLang="ja-JP" sz="2800" b="1" dirty="0">
                  <a:ln w="25400">
                    <a:noFill/>
                  </a:ln>
                  <a:solidFill>
                    <a:schemeClr val="bg1"/>
                  </a:solidFill>
                  <a:latin typeface="Tempus Sans ITC" panose="04020404030007020202" pitchFamily="82" charset="0"/>
                  <a:ea typeface="メイリオ" panose="020B0604030504040204" pitchFamily="50" charset="-128"/>
                </a:rPr>
                <a:t>6th International Conference of</a:t>
              </a:r>
              <a:r>
                <a:rPr lang="ja-JP" altLang="en-US" sz="2800" b="1" dirty="0">
                  <a:ln w="25400">
                    <a:noFill/>
                  </a:ln>
                  <a:solidFill>
                    <a:schemeClr val="bg1"/>
                  </a:solidFill>
                  <a:latin typeface="Tempus Sans ITC" panose="04020404030007020202" pitchFamily="82" charset="0"/>
                  <a:ea typeface="メイリオ" panose="020B0604030504040204" pitchFamily="50" charset="-128"/>
                </a:rPr>
                <a:t> </a:t>
              </a:r>
              <a:r>
                <a:rPr lang="en-US" altLang="ja-JP" sz="2800" b="1" dirty="0">
                  <a:ln w="25400">
                    <a:noFill/>
                  </a:ln>
                  <a:solidFill>
                    <a:schemeClr val="bg1"/>
                  </a:solidFill>
                  <a:latin typeface="Tempus Sans ITC" panose="04020404030007020202" pitchFamily="82" charset="0"/>
                  <a:ea typeface="メイリオ" panose="020B0604030504040204" pitchFamily="50" charset="-128"/>
                </a:rPr>
                <a:t>Global Network of Public Health Nursing</a:t>
              </a: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C70A49E6-9D06-45F0-AD9B-28BF2A68E0ED}"/>
                </a:ext>
              </a:extLst>
            </p:cNvPr>
            <p:cNvSpPr/>
            <p:nvPr/>
          </p:nvSpPr>
          <p:spPr>
            <a:xfrm>
              <a:off x="121920" y="241115"/>
              <a:ext cx="1627566" cy="835038"/>
            </a:xfrm>
            <a:prstGeom prst="rect">
              <a:avLst/>
            </a:prstGeom>
            <a:noFill/>
          </p:spPr>
          <p:txBody>
            <a:bodyPr wrap="square" lIns="95441" tIns="47721" rIns="95441" bIns="47721">
              <a:spAutoFit/>
            </a:bodyPr>
            <a:lstStyle/>
            <a:p>
              <a:pPr algn="ctr"/>
              <a:r>
                <a:rPr lang="ja-JP" altLang="en-US" sz="2400" b="1" dirty="0">
                  <a:ln w="3175">
                    <a:noFill/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１０周年</a:t>
              </a:r>
              <a:endParaRPr lang="en-US" altLang="ja-JP" sz="2400" b="1" dirty="0">
                <a:ln w="3175">
                  <a:noFill/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lang="ja-JP" altLang="en-US" sz="2400" b="1" dirty="0">
                  <a:ln w="3175">
                    <a:noFill/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記念大会</a:t>
              </a:r>
              <a:endParaRPr lang="en-US" altLang="ja-JP" sz="1100" dirty="0">
                <a:ln w="0">
                  <a:noFill/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BABCAAA7-EF82-43BF-BBD4-8F2EACC8C66D}"/>
                </a:ext>
              </a:extLst>
            </p:cNvPr>
            <p:cNvSpPr/>
            <p:nvPr/>
          </p:nvSpPr>
          <p:spPr>
            <a:xfrm>
              <a:off x="228600" y="128548"/>
              <a:ext cx="1466642" cy="947605"/>
            </a:xfrm>
            <a:prstGeom prst="rect">
              <a:avLst/>
            </a:prstGeom>
            <a:noFill/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5572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8681776-E6E9-447D-BEDC-32547F42ED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7250"/>
            <a:ext cx="14630400" cy="737235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3602F30-D93C-42A5-9A28-3355E751A074}"/>
              </a:ext>
            </a:extLst>
          </p:cNvPr>
          <p:cNvSpPr/>
          <p:nvPr/>
        </p:nvSpPr>
        <p:spPr>
          <a:xfrm>
            <a:off x="0" y="0"/>
            <a:ext cx="14630400" cy="103716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386E516-ED1A-4959-ADAF-E9086FAC9C23}"/>
              </a:ext>
            </a:extLst>
          </p:cNvPr>
          <p:cNvSpPr txBox="1"/>
          <p:nvPr/>
        </p:nvSpPr>
        <p:spPr>
          <a:xfrm>
            <a:off x="81300" y="108929"/>
            <a:ext cx="147891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800" b="1" dirty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en-US" altLang="ja-JP" sz="2800" b="1" baseline="30000" dirty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th </a:t>
            </a:r>
            <a:r>
              <a:rPr lang="en-US" altLang="ja-JP" sz="2800" b="1" dirty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International Conference of Global Network of Public Health Nursing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1200" cap="none" spc="0" normalizeH="0" baseline="0" noProof="0" dirty="0">
                <a:ln w="3175"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empus Sans ITC" panose="04020404030007020202" pitchFamily="82" charset="0"/>
                <a:ea typeface="メイリオ" panose="020B0604030504040204" pitchFamily="50" charset="-128"/>
              </a:rPr>
              <a:t>Jointly held with</a:t>
            </a:r>
            <a:r>
              <a:rPr kumimoji="0" lang="ja-JP" altLang="en-US" sz="1600" b="1" i="0" u="none" strike="noStrike" kern="1200" cap="none" spc="0" normalizeH="0" baseline="0" noProof="0" dirty="0">
                <a:ln w="3175"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empus Sans ITC" panose="04020404030007020202" pitchFamily="82" charset="0"/>
                <a:ea typeface="メイリオ" panose="020B0604030504040204" pitchFamily="50" charset="-128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>
                <a:ln w="31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10</a:t>
            </a:r>
            <a:r>
              <a:rPr kumimoji="0" lang="en-US" altLang="zh-CN" sz="2000" b="1" i="0" u="none" strike="noStrike" kern="1200" cap="none" spc="0" normalizeH="0" baseline="30000" noProof="0" dirty="0">
                <a:ln w="31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th</a:t>
            </a:r>
            <a:r>
              <a:rPr kumimoji="0" lang="en-US" altLang="zh-CN" sz="2000" b="1" i="0" u="none" strike="noStrike" kern="1200" cap="none" spc="0" normalizeH="0" baseline="0" noProof="0" dirty="0">
                <a:ln w="31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Annual Conference of Japan Academy of Public Health Nursing</a:t>
            </a:r>
            <a:r>
              <a:rPr lang="ja-JP" altLang="en-US" sz="2000" b="1" dirty="0">
                <a:ln w="3175">
                  <a:noFill/>
                </a:ln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0" lang="en-US" altLang="ja-JP" sz="2000" b="1" i="0" u="none" strike="noStrike" kern="1200" cap="none" spc="0" normalizeH="0" baseline="0" noProof="0" dirty="0">
                <a:ln w="31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January 8 - 9, 2022   Osaka</a:t>
            </a:r>
          </a:p>
        </p:txBody>
      </p:sp>
    </p:spTree>
    <p:extLst>
      <p:ext uri="{BB962C8B-B14F-4D97-AF65-F5344CB8AC3E}">
        <p14:creationId xmlns:p14="http://schemas.microsoft.com/office/powerpoint/2010/main" val="3542857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8681776-E6E9-447D-BEDC-32547F42EDD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0" y="857250"/>
            <a:ext cx="14630400" cy="737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411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CCFAB68-471C-49B9-89D1-CF493FEA504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40222" cy="91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3894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</TotalTime>
  <Words>194</Words>
  <Application>Microsoft Office PowerPoint</Application>
  <PresentationFormat>ユーザー設定</PresentationFormat>
  <Paragraphs>29</Paragraphs>
  <Slides>11</Slides>
  <Notes>11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11</vt:i4>
      </vt:variant>
    </vt:vector>
  </HeadingPairs>
  <TitlesOfParts>
    <vt:vector size="22" baseType="lpstr">
      <vt:lpstr>Meiryo UI</vt:lpstr>
      <vt:lpstr>メイリオ</vt:lpstr>
      <vt:lpstr>游ゴシック</vt:lpstr>
      <vt:lpstr>Arial</vt:lpstr>
      <vt:lpstr>Calibri</vt:lpstr>
      <vt:lpstr>Calibri Light</vt:lpstr>
      <vt:lpstr>Tempus Sans ITC</vt:lpstr>
      <vt:lpstr>Office テーマ</vt:lpstr>
      <vt:lpstr>1_Office テーマ</vt:lpstr>
      <vt:lpstr>2_Office テーマ</vt:lpstr>
      <vt:lpstr>3_Office テーマ</vt:lpstr>
      <vt:lpstr>ご自由にお使いください 【参加者限定】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田中 美帆</dc:creator>
  <cp:lastModifiedBy>Okamoto</cp:lastModifiedBy>
  <cp:revision>17</cp:revision>
  <dcterms:created xsi:type="dcterms:W3CDTF">2021-10-07T01:14:13Z</dcterms:created>
  <dcterms:modified xsi:type="dcterms:W3CDTF">2021-10-12T03:07:41Z</dcterms:modified>
</cp:coreProperties>
</file>